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22"/>
  </p:notesMasterIdLst>
  <p:sldIdLst>
    <p:sldId id="3825" r:id="rId5"/>
    <p:sldId id="3826" r:id="rId6"/>
    <p:sldId id="3828" r:id="rId7"/>
    <p:sldId id="3836" r:id="rId8"/>
    <p:sldId id="3841" r:id="rId9"/>
    <p:sldId id="3837" r:id="rId10"/>
    <p:sldId id="3829" r:id="rId11"/>
    <p:sldId id="3835" r:id="rId12"/>
    <p:sldId id="3839" r:id="rId13"/>
    <p:sldId id="3842" r:id="rId14"/>
    <p:sldId id="3843" r:id="rId15"/>
    <p:sldId id="3844" r:id="rId16"/>
    <p:sldId id="3845" r:id="rId17"/>
    <p:sldId id="3846" r:id="rId18"/>
    <p:sldId id="3831" r:id="rId19"/>
    <p:sldId id="3833" r:id="rId20"/>
    <p:sldId id="383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vin quach" initials="kq" lastIdx="1" clrIdx="0">
    <p:extLst>
      <p:ext uri="{19B8F6BF-5375-455C-9EA6-DF929625EA0E}">
        <p15:presenceInfo xmlns:p15="http://schemas.microsoft.com/office/powerpoint/2012/main" userId="16b7fafa1c08086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D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21T16:17:45.886" idx="1">
    <p:pos x="3778" y="1744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AF24B7-A483-43FE-9418-6A88D99F9C26}" type="doc">
      <dgm:prSet loTypeId="urn:microsoft.com/office/officeart/2009/layout/CircleArrowProcess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F98ADE0C-82C9-44A0-8745-8EAD0FCD3B83}">
      <dgm:prSet phldrT="[Text]"/>
      <dgm:spPr/>
      <dgm:t>
        <a:bodyPr/>
        <a:lstStyle/>
        <a:p>
          <a:r>
            <a:rPr lang="en-CA" dirty="0"/>
            <a:t>No Education</a:t>
          </a:r>
        </a:p>
      </dgm:t>
    </dgm:pt>
    <dgm:pt modelId="{C18862C2-2BE1-490F-9061-969FC801FFE1}" type="parTrans" cxnId="{C666E58B-0293-45CD-8903-D04E37879C0D}">
      <dgm:prSet/>
      <dgm:spPr/>
      <dgm:t>
        <a:bodyPr/>
        <a:lstStyle/>
        <a:p>
          <a:endParaRPr lang="en-CA"/>
        </a:p>
      </dgm:t>
    </dgm:pt>
    <dgm:pt modelId="{62055391-047C-4C52-B976-BB176605D9B8}" type="sibTrans" cxnId="{C666E58B-0293-45CD-8903-D04E37879C0D}">
      <dgm:prSet/>
      <dgm:spPr/>
      <dgm:t>
        <a:bodyPr/>
        <a:lstStyle/>
        <a:p>
          <a:endParaRPr lang="en-CA"/>
        </a:p>
      </dgm:t>
    </dgm:pt>
    <dgm:pt modelId="{66FAE117-694C-4158-9310-43CF25550CB5}">
      <dgm:prSet phldrT="[Text]"/>
      <dgm:spPr/>
      <dgm:t>
        <a:bodyPr/>
        <a:lstStyle/>
        <a:p>
          <a:endParaRPr lang="en-CA" dirty="0"/>
        </a:p>
      </dgm:t>
    </dgm:pt>
    <dgm:pt modelId="{4204E8A3-5F68-49F1-8952-53D4D183B21B}" type="parTrans" cxnId="{2708BA0A-0EE7-4957-83D0-883620FB2F79}">
      <dgm:prSet/>
      <dgm:spPr/>
      <dgm:t>
        <a:bodyPr/>
        <a:lstStyle/>
        <a:p>
          <a:endParaRPr lang="en-CA"/>
        </a:p>
      </dgm:t>
    </dgm:pt>
    <dgm:pt modelId="{72E61E38-855A-45FB-AB74-A1677B9AB00C}" type="sibTrans" cxnId="{2708BA0A-0EE7-4957-83D0-883620FB2F79}">
      <dgm:prSet/>
      <dgm:spPr/>
      <dgm:t>
        <a:bodyPr/>
        <a:lstStyle/>
        <a:p>
          <a:endParaRPr lang="en-CA"/>
        </a:p>
      </dgm:t>
    </dgm:pt>
    <dgm:pt modelId="{1AF1B6C4-B49D-4DE1-923A-26B975515964}">
      <dgm:prSet phldrT="[Text]"/>
      <dgm:spPr/>
      <dgm:t>
        <a:bodyPr/>
        <a:lstStyle/>
        <a:p>
          <a:r>
            <a:rPr lang="en-CA" dirty="0"/>
            <a:t>No Opportunities</a:t>
          </a:r>
        </a:p>
      </dgm:t>
    </dgm:pt>
    <dgm:pt modelId="{900A9578-D9DE-4ED5-86CD-56D2D02DDDB7}" type="parTrans" cxnId="{F5A39ECE-3705-4C1C-93D6-FB1B7625FA9A}">
      <dgm:prSet/>
      <dgm:spPr/>
      <dgm:t>
        <a:bodyPr/>
        <a:lstStyle/>
        <a:p>
          <a:endParaRPr lang="en-CA"/>
        </a:p>
      </dgm:t>
    </dgm:pt>
    <dgm:pt modelId="{01FA037B-1160-408F-8F1D-C7C1FD53C257}" type="sibTrans" cxnId="{F5A39ECE-3705-4C1C-93D6-FB1B7625FA9A}">
      <dgm:prSet/>
      <dgm:spPr/>
      <dgm:t>
        <a:bodyPr/>
        <a:lstStyle/>
        <a:p>
          <a:endParaRPr lang="en-CA"/>
        </a:p>
      </dgm:t>
    </dgm:pt>
    <dgm:pt modelId="{BB6482E3-DD30-4348-A45E-8646360580CD}">
      <dgm:prSet phldrT="[Text]" custT="1"/>
      <dgm:spPr/>
      <dgm:t>
        <a:bodyPr/>
        <a:lstStyle/>
        <a:p>
          <a:r>
            <a:rPr lang="en-CA" sz="1200" dirty="0"/>
            <a:t>A lack of basic education means no good foundation</a:t>
          </a:r>
        </a:p>
      </dgm:t>
    </dgm:pt>
    <dgm:pt modelId="{C23333AB-0935-4C69-93DE-9E373B1144A1}" type="parTrans" cxnId="{E7F1D050-096C-40E6-8E72-F3B5C271BC97}">
      <dgm:prSet/>
      <dgm:spPr/>
      <dgm:t>
        <a:bodyPr/>
        <a:lstStyle/>
        <a:p>
          <a:endParaRPr lang="en-CA"/>
        </a:p>
      </dgm:t>
    </dgm:pt>
    <dgm:pt modelId="{972D5A25-A754-4BF3-8BFA-A2A9E537695A}" type="sibTrans" cxnId="{E7F1D050-096C-40E6-8E72-F3B5C271BC97}">
      <dgm:prSet/>
      <dgm:spPr/>
      <dgm:t>
        <a:bodyPr/>
        <a:lstStyle/>
        <a:p>
          <a:endParaRPr lang="en-CA"/>
        </a:p>
      </dgm:t>
    </dgm:pt>
    <dgm:pt modelId="{66555A06-ECA5-400B-936C-6110D881F977}">
      <dgm:prSet phldrT="[Text]"/>
      <dgm:spPr/>
      <dgm:t>
        <a:bodyPr/>
        <a:lstStyle/>
        <a:p>
          <a:endParaRPr lang="en-CA" dirty="0"/>
        </a:p>
      </dgm:t>
    </dgm:pt>
    <dgm:pt modelId="{E06FCC15-7928-4A7B-8F24-6A304D3F2B6C}" type="parTrans" cxnId="{4C7AC95D-0CBF-4A94-8BC2-7EA6B01E6D10}">
      <dgm:prSet/>
      <dgm:spPr/>
      <dgm:t>
        <a:bodyPr/>
        <a:lstStyle/>
        <a:p>
          <a:endParaRPr lang="en-CA"/>
        </a:p>
      </dgm:t>
    </dgm:pt>
    <dgm:pt modelId="{67559171-07ED-43ED-A075-6771E3E102E1}" type="sibTrans" cxnId="{4C7AC95D-0CBF-4A94-8BC2-7EA6B01E6D10}">
      <dgm:prSet/>
      <dgm:spPr/>
      <dgm:t>
        <a:bodyPr/>
        <a:lstStyle/>
        <a:p>
          <a:endParaRPr lang="en-CA"/>
        </a:p>
      </dgm:t>
    </dgm:pt>
    <dgm:pt modelId="{62CB509C-7161-4325-AC2C-84647790C5B6}">
      <dgm:prSet phldrT="[Text]" custT="1"/>
      <dgm:spPr/>
      <dgm:t>
        <a:bodyPr/>
        <a:lstStyle/>
        <a:p>
          <a:r>
            <a:rPr lang="en-CA" sz="1200" dirty="0"/>
            <a:t>No foundation results in a lack of opportunities for income</a:t>
          </a:r>
        </a:p>
      </dgm:t>
    </dgm:pt>
    <dgm:pt modelId="{54F05A27-C77F-4607-8D36-1F36A94970EF}" type="parTrans" cxnId="{D76ED617-490F-4C67-BB5C-8CCC3E2673BD}">
      <dgm:prSet/>
      <dgm:spPr/>
      <dgm:t>
        <a:bodyPr/>
        <a:lstStyle/>
        <a:p>
          <a:endParaRPr lang="en-CA"/>
        </a:p>
      </dgm:t>
    </dgm:pt>
    <dgm:pt modelId="{928CB6C3-82D1-494A-A591-BA44C330B2D3}" type="sibTrans" cxnId="{D76ED617-490F-4C67-BB5C-8CCC3E2673BD}">
      <dgm:prSet/>
      <dgm:spPr/>
      <dgm:t>
        <a:bodyPr/>
        <a:lstStyle/>
        <a:p>
          <a:endParaRPr lang="en-CA"/>
        </a:p>
      </dgm:t>
    </dgm:pt>
    <dgm:pt modelId="{2FDD9B4C-B86E-49B0-92BF-0844E51FBB35}">
      <dgm:prSet phldrT="[Text]"/>
      <dgm:spPr/>
      <dgm:t>
        <a:bodyPr/>
        <a:lstStyle/>
        <a:p>
          <a:r>
            <a:rPr lang="en-CA" dirty="0"/>
            <a:t>Poverty</a:t>
          </a:r>
        </a:p>
      </dgm:t>
    </dgm:pt>
    <dgm:pt modelId="{04CB64EF-A9DC-466B-898F-FB0735D2B71C}" type="parTrans" cxnId="{EE1A9216-D25F-4EEF-8353-45C00B6D5DF2}">
      <dgm:prSet/>
      <dgm:spPr/>
      <dgm:t>
        <a:bodyPr/>
        <a:lstStyle/>
        <a:p>
          <a:endParaRPr lang="en-CA"/>
        </a:p>
      </dgm:t>
    </dgm:pt>
    <dgm:pt modelId="{1160BADE-3692-4A55-9D07-B6F958842AF3}" type="sibTrans" cxnId="{EE1A9216-D25F-4EEF-8353-45C00B6D5DF2}">
      <dgm:prSet/>
      <dgm:spPr/>
      <dgm:t>
        <a:bodyPr/>
        <a:lstStyle/>
        <a:p>
          <a:endParaRPr lang="en-CA"/>
        </a:p>
      </dgm:t>
    </dgm:pt>
    <dgm:pt modelId="{7DD6A500-61DC-4060-92DF-A52DDDC6DFC2}">
      <dgm:prSet phldrT="[Text]" custT="1"/>
      <dgm:spPr/>
      <dgm:t>
        <a:bodyPr/>
        <a:lstStyle/>
        <a:p>
          <a:r>
            <a:rPr lang="en-CA" sz="1200" dirty="0"/>
            <a:t>Adults have families with a lack of income restarting the cycle</a:t>
          </a:r>
        </a:p>
      </dgm:t>
    </dgm:pt>
    <dgm:pt modelId="{C0828005-CBC9-421E-BDE1-EC1131F0EDC6}" type="parTrans" cxnId="{10FD5609-E839-4EF4-A09D-B9CC8EB56E6E}">
      <dgm:prSet/>
      <dgm:spPr/>
      <dgm:t>
        <a:bodyPr/>
        <a:lstStyle/>
        <a:p>
          <a:endParaRPr lang="en-CA"/>
        </a:p>
      </dgm:t>
    </dgm:pt>
    <dgm:pt modelId="{3DBABC65-B165-49F6-8C8F-EA03DF5C0061}" type="sibTrans" cxnId="{10FD5609-E839-4EF4-A09D-B9CC8EB56E6E}">
      <dgm:prSet/>
      <dgm:spPr/>
      <dgm:t>
        <a:bodyPr/>
        <a:lstStyle/>
        <a:p>
          <a:endParaRPr lang="en-CA"/>
        </a:p>
      </dgm:t>
    </dgm:pt>
    <dgm:pt modelId="{27CB71C0-D05E-42C4-A907-0DFFAE0A3CF9}" type="pres">
      <dgm:prSet presAssocID="{C8AF24B7-A483-43FE-9418-6A88D99F9C26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A20E9DB7-8C61-420B-A6BE-323A64EC7B95}" type="pres">
      <dgm:prSet presAssocID="{F98ADE0C-82C9-44A0-8745-8EAD0FCD3B83}" presName="Accent1" presStyleCnt="0"/>
      <dgm:spPr/>
    </dgm:pt>
    <dgm:pt modelId="{44DAA03F-E4C7-4B7D-9820-6779EE46B525}" type="pres">
      <dgm:prSet presAssocID="{F98ADE0C-82C9-44A0-8745-8EAD0FCD3B83}" presName="Accent" presStyleLbl="node1" presStyleIdx="0" presStyleCnt="4"/>
      <dgm:spPr/>
    </dgm:pt>
    <dgm:pt modelId="{17E86CAF-FA2B-4FBC-8F52-55046571DC2E}" type="pres">
      <dgm:prSet presAssocID="{F98ADE0C-82C9-44A0-8745-8EAD0FCD3B83}" presName="Child1" presStyleLbl="revTx" presStyleIdx="0" presStyleCnt="8">
        <dgm:presLayoutVars>
          <dgm:chMax val="0"/>
          <dgm:chPref val="0"/>
          <dgm:bulletEnabled val="1"/>
        </dgm:presLayoutVars>
      </dgm:prSet>
      <dgm:spPr/>
    </dgm:pt>
    <dgm:pt modelId="{7E4D2475-E453-46B4-B026-1EED1F27F553}" type="pres">
      <dgm:prSet presAssocID="{F98ADE0C-82C9-44A0-8745-8EAD0FCD3B83}" presName="Parent1" presStyleLbl="revTx" presStyleIdx="1" presStyleCnt="8">
        <dgm:presLayoutVars>
          <dgm:chMax val="1"/>
          <dgm:chPref val="1"/>
          <dgm:bulletEnabled val="1"/>
        </dgm:presLayoutVars>
      </dgm:prSet>
      <dgm:spPr/>
    </dgm:pt>
    <dgm:pt modelId="{D7F1F609-E738-463C-9CA9-6B17A23550BC}" type="pres">
      <dgm:prSet presAssocID="{1AF1B6C4-B49D-4DE1-923A-26B975515964}" presName="Accent2" presStyleCnt="0"/>
      <dgm:spPr/>
    </dgm:pt>
    <dgm:pt modelId="{BD6E49A4-6353-4E33-BFDA-162B554171A1}" type="pres">
      <dgm:prSet presAssocID="{1AF1B6C4-B49D-4DE1-923A-26B975515964}" presName="Accent" presStyleLbl="node1" presStyleIdx="1" presStyleCnt="4"/>
      <dgm:spPr/>
    </dgm:pt>
    <dgm:pt modelId="{82FED0BB-54C0-4F0F-AB27-A5857A868301}" type="pres">
      <dgm:prSet presAssocID="{1AF1B6C4-B49D-4DE1-923A-26B975515964}" presName="Child2" presStyleLbl="revTx" presStyleIdx="2" presStyleCnt="8" custScaleX="129965" custLinFactNeighborX="28926" custLinFactNeighborY="-11563">
        <dgm:presLayoutVars>
          <dgm:chMax val="0"/>
          <dgm:chPref val="0"/>
          <dgm:bulletEnabled val="1"/>
        </dgm:presLayoutVars>
      </dgm:prSet>
      <dgm:spPr/>
    </dgm:pt>
    <dgm:pt modelId="{92B73A66-BB94-422E-8324-1A2531DB71C7}" type="pres">
      <dgm:prSet presAssocID="{1AF1B6C4-B49D-4DE1-923A-26B975515964}" presName="Parent2" presStyleLbl="revTx" presStyleIdx="3" presStyleCnt="8">
        <dgm:presLayoutVars>
          <dgm:chMax val="1"/>
          <dgm:chPref val="1"/>
          <dgm:bulletEnabled val="1"/>
        </dgm:presLayoutVars>
      </dgm:prSet>
      <dgm:spPr/>
    </dgm:pt>
    <dgm:pt modelId="{14A93F45-1EA3-414C-8A03-AB016CF06B74}" type="pres">
      <dgm:prSet presAssocID="{66555A06-ECA5-400B-936C-6110D881F977}" presName="Accent3" presStyleCnt="0"/>
      <dgm:spPr/>
    </dgm:pt>
    <dgm:pt modelId="{A105EC12-E97A-4F0C-9768-D5F277BEE8ED}" type="pres">
      <dgm:prSet presAssocID="{66555A06-ECA5-400B-936C-6110D881F977}" presName="Accent" presStyleLbl="node1" presStyleIdx="2" presStyleCnt="4"/>
      <dgm:spPr/>
    </dgm:pt>
    <dgm:pt modelId="{CF4B6AC5-DEC2-444A-B2E8-599FC8D20CED}" type="pres">
      <dgm:prSet presAssocID="{66555A06-ECA5-400B-936C-6110D881F977}" presName="Child3" presStyleLbl="revTx" presStyleIdx="4" presStyleCnt="8" custScaleX="142862" custLinFactNeighborX="17051" custLinFactNeighborY="-11436">
        <dgm:presLayoutVars>
          <dgm:chMax val="0"/>
          <dgm:chPref val="0"/>
          <dgm:bulletEnabled val="1"/>
        </dgm:presLayoutVars>
      </dgm:prSet>
      <dgm:spPr/>
    </dgm:pt>
    <dgm:pt modelId="{26241641-8230-4DFD-A1FF-63DC05A14EAF}" type="pres">
      <dgm:prSet presAssocID="{66555A06-ECA5-400B-936C-6110D881F977}" presName="Parent3" presStyleLbl="revTx" presStyleIdx="5" presStyleCnt="8">
        <dgm:presLayoutVars>
          <dgm:chMax val="1"/>
          <dgm:chPref val="1"/>
          <dgm:bulletEnabled val="1"/>
        </dgm:presLayoutVars>
      </dgm:prSet>
      <dgm:spPr/>
    </dgm:pt>
    <dgm:pt modelId="{D50FAD25-BA6E-4AB2-BEF3-23EB1A8EA7A8}" type="pres">
      <dgm:prSet presAssocID="{2FDD9B4C-B86E-49B0-92BF-0844E51FBB35}" presName="Accent4" presStyleCnt="0"/>
      <dgm:spPr/>
    </dgm:pt>
    <dgm:pt modelId="{B6AE6FFF-8371-4295-8234-6D817384935C}" type="pres">
      <dgm:prSet presAssocID="{2FDD9B4C-B86E-49B0-92BF-0844E51FBB35}" presName="Accent" presStyleLbl="node1" presStyleIdx="3" presStyleCnt="4"/>
      <dgm:spPr/>
    </dgm:pt>
    <dgm:pt modelId="{36885191-AE3C-4A9F-8FAC-D8347A56BBE8}" type="pres">
      <dgm:prSet presAssocID="{2FDD9B4C-B86E-49B0-92BF-0844E51FBB35}" presName="Child4" presStyleLbl="revTx" presStyleIdx="6" presStyleCnt="8" custScaleX="162725" custLinFactNeighborX="45306" custLinFactNeighborY="-2570">
        <dgm:presLayoutVars>
          <dgm:chMax val="0"/>
          <dgm:chPref val="0"/>
          <dgm:bulletEnabled val="1"/>
        </dgm:presLayoutVars>
      </dgm:prSet>
      <dgm:spPr/>
    </dgm:pt>
    <dgm:pt modelId="{63032519-4DC9-4AF2-BDAE-8506D35AC480}" type="pres">
      <dgm:prSet presAssocID="{2FDD9B4C-B86E-49B0-92BF-0844E51FBB35}" presName="Parent4" presStyleLbl="revTx" presStyleIdx="7" presStyleCnt="8">
        <dgm:presLayoutVars>
          <dgm:chMax val="1"/>
          <dgm:chPref val="1"/>
          <dgm:bulletEnabled val="1"/>
        </dgm:presLayoutVars>
      </dgm:prSet>
      <dgm:spPr/>
    </dgm:pt>
  </dgm:ptLst>
  <dgm:cxnLst>
    <dgm:cxn modelId="{10FD5609-E839-4EF4-A09D-B9CC8EB56E6E}" srcId="{2FDD9B4C-B86E-49B0-92BF-0844E51FBB35}" destId="{7DD6A500-61DC-4060-92DF-A52DDDC6DFC2}" srcOrd="0" destOrd="0" parTransId="{C0828005-CBC9-421E-BDE1-EC1131F0EDC6}" sibTransId="{3DBABC65-B165-49F6-8C8F-EA03DF5C0061}"/>
    <dgm:cxn modelId="{2708BA0A-0EE7-4957-83D0-883620FB2F79}" srcId="{F98ADE0C-82C9-44A0-8745-8EAD0FCD3B83}" destId="{66FAE117-694C-4158-9310-43CF25550CB5}" srcOrd="0" destOrd="0" parTransId="{4204E8A3-5F68-49F1-8952-53D4D183B21B}" sibTransId="{72E61E38-855A-45FB-AB74-A1677B9AB00C}"/>
    <dgm:cxn modelId="{EE1A9216-D25F-4EEF-8353-45C00B6D5DF2}" srcId="{C8AF24B7-A483-43FE-9418-6A88D99F9C26}" destId="{2FDD9B4C-B86E-49B0-92BF-0844E51FBB35}" srcOrd="3" destOrd="0" parTransId="{04CB64EF-A9DC-466B-898F-FB0735D2B71C}" sibTransId="{1160BADE-3692-4A55-9D07-B6F958842AF3}"/>
    <dgm:cxn modelId="{D76ED617-490F-4C67-BB5C-8CCC3E2673BD}" srcId="{66555A06-ECA5-400B-936C-6110D881F977}" destId="{62CB509C-7161-4325-AC2C-84647790C5B6}" srcOrd="0" destOrd="0" parTransId="{54F05A27-C77F-4607-8D36-1F36A94970EF}" sibTransId="{928CB6C3-82D1-494A-A591-BA44C330B2D3}"/>
    <dgm:cxn modelId="{DDDF4335-BEC4-483D-8346-14266951D1C6}" type="presOf" srcId="{1AF1B6C4-B49D-4DE1-923A-26B975515964}" destId="{92B73A66-BB94-422E-8324-1A2531DB71C7}" srcOrd="0" destOrd="0" presId="urn:microsoft.com/office/officeart/2009/layout/CircleArrowProcess"/>
    <dgm:cxn modelId="{4C7AC95D-0CBF-4A94-8BC2-7EA6B01E6D10}" srcId="{C8AF24B7-A483-43FE-9418-6A88D99F9C26}" destId="{66555A06-ECA5-400B-936C-6110D881F977}" srcOrd="2" destOrd="0" parTransId="{E06FCC15-7928-4A7B-8F24-6A304D3F2B6C}" sibTransId="{67559171-07ED-43ED-A075-6771E3E102E1}"/>
    <dgm:cxn modelId="{2BD79A60-8A8D-4655-891E-FFE1BD3874C8}" type="presOf" srcId="{2FDD9B4C-B86E-49B0-92BF-0844E51FBB35}" destId="{63032519-4DC9-4AF2-BDAE-8506D35AC480}" srcOrd="0" destOrd="0" presId="urn:microsoft.com/office/officeart/2009/layout/CircleArrowProcess"/>
    <dgm:cxn modelId="{0501F16F-8715-4A29-8D40-B5899D716B0D}" type="presOf" srcId="{7DD6A500-61DC-4060-92DF-A52DDDC6DFC2}" destId="{36885191-AE3C-4A9F-8FAC-D8347A56BBE8}" srcOrd="0" destOrd="0" presId="urn:microsoft.com/office/officeart/2009/layout/CircleArrowProcess"/>
    <dgm:cxn modelId="{E7F1D050-096C-40E6-8E72-F3B5C271BC97}" srcId="{1AF1B6C4-B49D-4DE1-923A-26B975515964}" destId="{BB6482E3-DD30-4348-A45E-8646360580CD}" srcOrd="0" destOrd="0" parTransId="{C23333AB-0935-4C69-93DE-9E373B1144A1}" sibTransId="{972D5A25-A754-4BF3-8BFA-A2A9E537695A}"/>
    <dgm:cxn modelId="{C666E58B-0293-45CD-8903-D04E37879C0D}" srcId="{C8AF24B7-A483-43FE-9418-6A88D99F9C26}" destId="{F98ADE0C-82C9-44A0-8745-8EAD0FCD3B83}" srcOrd="0" destOrd="0" parTransId="{C18862C2-2BE1-490F-9061-969FC801FFE1}" sibTransId="{62055391-047C-4C52-B976-BB176605D9B8}"/>
    <dgm:cxn modelId="{8493A88E-DA74-4328-9109-8A6BF93F255F}" type="presOf" srcId="{62CB509C-7161-4325-AC2C-84647790C5B6}" destId="{CF4B6AC5-DEC2-444A-B2E8-599FC8D20CED}" srcOrd="0" destOrd="0" presId="urn:microsoft.com/office/officeart/2009/layout/CircleArrowProcess"/>
    <dgm:cxn modelId="{8AC8AAAE-B91B-40A5-A479-86A3288EB6DD}" type="presOf" srcId="{BB6482E3-DD30-4348-A45E-8646360580CD}" destId="{82FED0BB-54C0-4F0F-AB27-A5857A868301}" srcOrd="0" destOrd="0" presId="urn:microsoft.com/office/officeart/2009/layout/CircleArrowProcess"/>
    <dgm:cxn modelId="{657216BC-388A-41DA-A322-C6CC99CC451F}" type="presOf" srcId="{66555A06-ECA5-400B-936C-6110D881F977}" destId="{26241641-8230-4DFD-A1FF-63DC05A14EAF}" srcOrd="0" destOrd="0" presId="urn:microsoft.com/office/officeart/2009/layout/CircleArrowProcess"/>
    <dgm:cxn modelId="{4DCA37CB-D548-482E-843C-0450DD76C6CE}" type="presOf" srcId="{F98ADE0C-82C9-44A0-8745-8EAD0FCD3B83}" destId="{7E4D2475-E453-46B4-B026-1EED1F27F553}" srcOrd="0" destOrd="0" presId="urn:microsoft.com/office/officeart/2009/layout/CircleArrowProcess"/>
    <dgm:cxn modelId="{F5A39ECE-3705-4C1C-93D6-FB1B7625FA9A}" srcId="{C8AF24B7-A483-43FE-9418-6A88D99F9C26}" destId="{1AF1B6C4-B49D-4DE1-923A-26B975515964}" srcOrd="1" destOrd="0" parTransId="{900A9578-D9DE-4ED5-86CD-56D2D02DDDB7}" sibTransId="{01FA037B-1160-408F-8F1D-C7C1FD53C257}"/>
    <dgm:cxn modelId="{700802DC-C6F2-4ED1-BC0C-3DA37AC3CA38}" type="presOf" srcId="{66FAE117-694C-4158-9310-43CF25550CB5}" destId="{17E86CAF-FA2B-4FBC-8F52-55046571DC2E}" srcOrd="0" destOrd="0" presId="urn:microsoft.com/office/officeart/2009/layout/CircleArrowProcess"/>
    <dgm:cxn modelId="{8BD165FC-2992-49B0-8E4E-920FF7D5E1F5}" type="presOf" srcId="{C8AF24B7-A483-43FE-9418-6A88D99F9C26}" destId="{27CB71C0-D05E-42C4-A907-0DFFAE0A3CF9}" srcOrd="0" destOrd="0" presId="urn:microsoft.com/office/officeart/2009/layout/CircleArrowProcess"/>
    <dgm:cxn modelId="{6F9346B3-AF18-4590-9FD9-5751B0EFADC0}" type="presParOf" srcId="{27CB71C0-D05E-42C4-A907-0DFFAE0A3CF9}" destId="{A20E9DB7-8C61-420B-A6BE-323A64EC7B95}" srcOrd="0" destOrd="0" presId="urn:microsoft.com/office/officeart/2009/layout/CircleArrowProcess"/>
    <dgm:cxn modelId="{62333155-706D-44C6-A83B-36F73726D0EE}" type="presParOf" srcId="{A20E9DB7-8C61-420B-A6BE-323A64EC7B95}" destId="{44DAA03F-E4C7-4B7D-9820-6779EE46B525}" srcOrd="0" destOrd="0" presId="urn:microsoft.com/office/officeart/2009/layout/CircleArrowProcess"/>
    <dgm:cxn modelId="{3DB14918-6A1B-42EC-B3E2-0685330BD94B}" type="presParOf" srcId="{27CB71C0-D05E-42C4-A907-0DFFAE0A3CF9}" destId="{17E86CAF-FA2B-4FBC-8F52-55046571DC2E}" srcOrd="1" destOrd="0" presId="urn:microsoft.com/office/officeart/2009/layout/CircleArrowProcess"/>
    <dgm:cxn modelId="{8FA3DBD7-2FBD-404B-BE54-CBDDB2747A71}" type="presParOf" srcId="{27CB71C0-D05E-42C4-A907-0DFFAE0A3CF9}" destId="{7E4D2475-E453-46B4-B026-1EED1F27F553}" srcOrd="2" destOrd="0" presId="urn:microsoft.com/office/officeart/2009/layout/CircleArrowProcess"/>
    <dgm:cxn modelId="{7618FEBE-358D-4F3F-A78C-1D9A52B1C7D6}" type="presParOf" srcId="{27CB71C0-D05E-42C4-A907-0DFFAE0A3CF9}" destId="{D7F1F609-E738-463C-9CA9-6B17A23550BC}" srcOrd="3" destOrd="0" presId="urn:microsoft.com/office/officeart/2009/layout/CircleArrowProcess"/>
    <dgm:cxn modelId="{B5DAE69D-3075-4E95-BE99-0F2BBA6AC7FD}" type="presParOf" srcId="{D7F1F609-E738-463C-9CA9-6B17A23550BC}" destId="{BD6E49A4-6353-4E33-BFDA-162B554171A1}" srcOrd="0" destOrd="0" presId="urn:microsoft.com/office/officeart/2009/layout/CircleArrowProcess"/>
    <dgm:cxn modelId="{BB595477-A7C3-4EE2-9E1D-4C4BBD90843F}" type="presParOf" srcId="{27CB71C0-D05E-42C4-A907-0DFFAE0A3CF9}" destId="{82FED0BB-54C0-4F0F-AB27-A5857A868301}" srcOrd="4" destOrd="0" presId="urn:microsoft.com/office/officeart/2009/layout/CircleArrowProcess"/>
    <dgm:cxn modelId="{394A4A24-EA8E-419B-8171-599264D7A23A}" type="presParOf" srcId="{27CB71C0-D05E-42C4-A907-0DFFAE0A3CF9}" destId="{92B73A66-BB94-422E-8324-1A2531DB71C7}" srcOrd="5" destOrd="0" presId="urn:microsoft.com/office/officeart/2009/layout/CircleArrowProcess"/>
    <dgm:cxn modelId="{E5E43BE2-0D7C-4EAC-91E9-079031896CCC}" type="presParOf" srcId="{27CB71C0-D05E-42C4-A907-0DFFAE0A3CF9}" destId="{14A93F45-1EA3-414C-8A03-AB016CF06B74}" srcOrd="6" destOrd="0" presId="urn:microsoft.com/office/officeart/2009/layout/CircleArrowProcess"/>
    <dgm:cxn modelId="{C73D15A1-EF61-4319-B1CB-7E7F68615F83}" type="presParOf" srcId="{14A93F45-1EA3-414C-8A03-AB016CF06B74}" destId="{A105EC12-E97A-4F0C-9768-D5F277BEE8ED}" srcOrd="0" destOrd="0" presId="urn:microsoft.com/office/officeart/2009/layout/CircleArrowProcess"/>
    <dgm:cxn modelId="{5AD5D142-C06E-4C30-AE97-6810FE71CA1B}" type="presParOf" srcId="{27CB71C0-D05E-42C4-A907-0DFFAE0A3CF9}" destId="{CF4B6AC5-DEC2-444A-B2E8-599FC8D20CED}" srcOrd="7" destOrd="0" presId="urn:microsoft.com/office/officeart/2009/layout/CircleArrowProcess"/>
    <dgm:cxn modelId="{E872F367-5489-41F3-BF30-546AB33647C5}" type="presParOf" srcId="{27CB71C0-D05E-42C4-A907-0DFFAE0A3CF9}" destId="{26241641-8230-4DFD-A1FF-63DC05A14EAF}" srcOrd="8" destOrd="0" presId="urn:microsoft.com/office/officeart/2009/layout/CircleArrowProcess"/>
    <dgm:cxn modelId="{B4C7D7E3-517D-4243-8C39-AC1E53AC1E4B}" type="presParOf" srcId="{27CB71C0-D05E-42C4-A907-0DFFAE0A3CF9}" destId="{D50FAD25-BA6E-4AB2-BEF3-23EB1A8EA7A8}" srcOrd="9" destOrd="0" presId="urn:microsoft.com/office/officeart/2009/layout/CircleArrowProcess"/>
    <dgm:cxn modelId="{332E244F-36EE-49A7-BEA5-2F3506E6EA1C}" type="presParOf" srcId="{D50FAD25-BA6E-4AB2-BEF3-23EB1A8EA7A8}" destId="{B6AE6FFF-8371-4295-8234-6D817384935C}" srcOrd="0" destOrd="0" presId="urn:microsoft.com/office/officeart/2009/layout/CircleArrowProcess"/>
    <dgm:cxn modelId="{ADDC7D18-2E7D-4EC5-926C-98D651757389}" type="presParOf" srcId="{27CB71C0-D05E-42C4-A907-0DFFAE0A3CF9}" destId="{36885191-AE3C-4A9F-8FAC-D8347A56BBE8}" srcOrd="10" destOrd="0" presId="urn:microsoft.com/office/officeart/2009/layout/CircleArrowProcess"/>
    <dgm:cxn modelId="{57757779-5240-4007-99D4-BC4D66640FEB}" type="presParOf" srcId="{27CB71C0-D05E-42C4-A907-0DFFAE0A3CF9}" destId="{63032519-4DC9-4AF2-BDAE-8506D35AC480}" srcOrd="11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5B3066-540F-4606-ADEC-65EB1C3E9627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98ACE8E-34F4-43E6-BB2E-1809B1CC58DC}">
      <dgm:prSet/>
      <dgm:spPr>
        <a:solidFill>
          <a:schemeClr val="accent1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/>
            <a:t>Begin by building a HUB where drones nest and information is gathered</a:t>
          </a:r>
        </a:p>
        <a:p>
          <a:r>
            <a:rPr lang="en-US" dirty="0"/>
            <a:t>This location should also be where learning curriculum is developed and created</a:t>
          </a:r>
        </a:p>
      </dgm:t>
    </dgm:pt>
    <dgm:pt modelId="{49F555B2-B165-4CB6-8578-DF4BCD791ABF}" type="parTrans" cxnId="{8327A44B-5326-4A8B-9B23-A3D3C09A16F3}">
      <dgm:prSet/>
      <dgm:spPr/>
      <dgm:t>
        <a:bodyPr/>
        <a:lstStyle/>
        <a:p>
          <a:endParaRPr lang="en-US"/>
        </a:p>
      </dgm:t>
    </dgm:pt>
    <dgm:pt modelId="{C54063C4-24CD-4834-9424-53756AE38C6B}" type="sibTrans" cxnId="{8327A44B-5326-4A8B-9B23-A3D3C09A16F3}">
      <dgm:prSet phldrT="1" phldr="0"/>
      <dgm:spPr>
        <a:solidFill>
          <a:schemeClr val="accent1"/>
        </a:solidFill>
        <a:ln>
          <a:noFill/>
        </a:ln>
      </dgm:spPr>
      <dgm:t>
        <a:bodyPr/>
        <a:lstStyle/>
        <a:p>
          <a:r>
            <a:rPr lang="en-US"/>
            <a:t>1</a:t>
          </a:r>
          <a:endParaRPr lang="en-US" dirty="0"/>
        </a:p>
      </dgm:t>
    </dgm:pt>
    <dgm:pt modelId="{0F6BA1FB-59E5-4F16-A7B4-1533BB1F09E4}">
      <dgm:prSet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/>
            <a:t>Survey rural communities where formal education is lacking</a:t>
          </a:r>
        </a:p>
      </dgm:t>
    </dgm:pt>
    <dgm:pt modelId="{6A557BB1-C0DD-44CB-8745-CE5481476209}" type="parTrans" cxnId="{F0FA65E5-FB81-4E7A-9467-65363565F4A0}">
      <dgm:prSet/>
      <dgm:spPr/>
      <dgm:t>
        <a:bodyPr/>
        <a:lstStyle/>
        <a:p>
          <a:endParaRPr lang="en-US"/>
        </a:p>
      </dgm:t>
    </dgm:pt>
    <dgm:pt modelId="{7DBF5CB5-29DD-4671-A0F3-981D48571500}" type="sibTrans" cxnId="{F0FA65E5-FB81-4E7A-9467-65363565F4A0}">
      <dgm:prSet phldrT="2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/>
            <a:t>2</a:t>
          </a:r>
          <a:endParaRPr lang="en-US" dirty="0"/>
        </a:p>
      </dgm:t>
    </dgm:pt>
    <dgm:pt modelId="{1D096F01-AEA8-401D-8348-98E9A81F3CE0}">
      <dgm:prSet/>
      <dgm:spPr>
        <a:solidFill>
          <a:schemeClr val="accent4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/>
            <a:t>Visit communities and communicate to everyone in the community how it is going to work</a:t>
          </a:r>
        </a:p>
      </dgm:t>
    </dgm:pt>
    <dgm:pt modelId="{AB9DA1CE-0370-48BB-8362-3A4CBF7FFB29}" type="parTrans" cxnId="{FD2381C0-DA6F-4859-90D6-313730044E7C}">
      <dgm:prSet/>
      <dgm:spPr/>
      <dgm:t>
        <a:bodyPr/>
        <a:lstStyle/>
        <a:p>
          <a:endParaRPr lang="en-US"/>
        </a:p>
      </dgm:t>
    </dgm:pt>
    <dgm:pt modelId="{6088456C-4B73-4948-985C-DD954DEF44EF}" type="sibTrans" cxnId="{FD2381C0-DA6F-4859-90D6-313730044E7C}">
      <dgm:prSet phldrT="3" phldr="0"/>
      <dgm:spPr>
        <a:solidFill>
          <a:schemeClr val="accent4"/>
        </a:solidFill>
        <a:ln>
          <a:noFill/>
        </a:ln>
      </dgm:spPr>
      <dgm:t>
        <a:bodyPr/>
        <a:lstStyle/>
        <a:p>
          <a:r>
            <a:rPr lang="en-US"/>
            <a:t>3</a:t>
          </a:r>
          <a:endParaRPr lang="en-US" dirty="0"/>
        </a:p>
      </dgm:t>
    </dgm:pt>
    <dgm:pt modelId="{DE16CBB4-D3F4-44AD-8379-3A5D78B889D5}">
      <dgm:prSet/>
      <dgm:spPr>
        <a:solidFill>
          <a:schemeClr val="accent5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dirty="0"/>
            <a:t>Fly out drones to determined communities to play footage</a:t>
          </a:r>
        </a:p>
        <a:p>
          <a:r>
            <a:rPr lang="en-US" dirty="0"/>
            <a:t>Fly out secondary drones to provide learning materials</a:t>
          </a:r>
        </a:p>
      </dgm:t>
    </dgm:pt>
    <dgm:pt modelId="{917142D8-7514-46BB-B61D-8633F0189C31}" type="parTrans" cxnId="{058D75E7-8E09-41CE-ADFC-EEAD1556353B}">
      <dgm:prSet/>
      <dgm:spPr/>
      <dgm:t>
        <a:bodyPr/>
        <a:lstStyle/>
        <a:p>
          <a:endParaRPr lang="en-US"/>
        </a:p>
      </dgm:t>
    </dgm:pt>
    <dgm:pt modelId="{C2728830-9A00-4764-A9F1-670DDF9E57B3}" type="sibTrans" cxnId="{058D75E7-8E09-41CE-ADFC-EEAD1556353B}">
      <dgm:prSet phldrT="4" phldr="0"/>
      <dgm:spPr>
        <a:solidFill>
          <a:schemeClr val="accent5"/>
        </a:solidFill>
        <a:ln>
          <a:noFill/>
        </a:ln>
      </dgm:spPr>
      <dgm:t>
        <a:bodyPr/>
        <a:lstStyle/>
        <a:p>
          <a:r>
            <a:rPr lang="en-US"/>
            <a:t>4</a:t>
          </a:r>
          <a:endParaRPr lang="en-US" dirty="0"/>
        </a:p>
      </dgm:t>
    </dgm:pt>
    <dgm:pt modelId="{F7B81412-5EAE-488C-9259-0FA0EB0F090B}">
      <dgm:prSet/>
      <dgm:spPr>
        <a:solidFill>
          <a:schemeClr val="accent6">
            <a:lumMod val="20000"/>
            <a:lumOff val="80000"/>
            <a:alpha val="90000"/>
          </a:schemeClr>
        </a:solidFill>
        <a:ln>
          <a:noFill/>
        </a:ln>
      </dgm:spPr>
      <dgm:t>
        <a:bodyPr/>
        <a:lstStyle/>
        <a:p>
          <a:r>
            <a:rPr lang="en-US" b="0" i="0" u="none" dirty="0"/>
            <a:t>Check-in on communities where drone is flown to and see progress</a:t>
          </a:r>
        </a:p>
        <a:p>
          <a:r>
            <a:rPr lang="en-US" b="0" i="0" u="none" dirty="0"/>
            <a:t>Adapt and change as necessary </a:t>
          </a:r>
        </a:p>
        <a:p>
          <a:r>
            <a:rPr lang="en-US" b="0" i="0" u="none" dirty="0"/>
            <a:t>Rinse and Repeat</a:t>
          </a:r>
          <a:endParaRPr lang="en-US" dirty="0"/>
        </a:p>
      </dgm:t>
    </dgm:pt>
    <dgm:pt modelId="{C9E63F01-62A4-4331-A67D-7FE563CE9D07}" type="parTrans" cxnId="{AD7281BE-8A99-43C0-9016-4082EB985BF2}">
      <dgm:prSet/>
      <dgm:spPr/>
      <dgm:t>
        <a:bodyPr/>
        <a:lstStyle/>
        <a:p>
          <a:endParaRPr lang="en-US"/>
        </a:p>
      </dgm:t>
    </dgm:pt>
    <dgm:pt modelId="{32E76676-0672-4988-9FB1-308093FF8D5C}" type="sibTrans" cxnId="{AD7281BE-8A99-43C0-9016-4082EB985BF2}">
      <dgm:prSet phldrT="5" phldr="0"/>
      <dgm:spPr>
        <a:solidFill>
          <a:schemeClr val="accent6"/>
        </a:solidFill>
        <a:ln>
          <a:noFill/>
        </a:ln>
      </dgm:spPr>
      <dgm:t>
        <a:bodyPr/>
        <a:lstStyle/>
        <a:p>
          <a:r>
            <a:rPr lang="en-US"/>
            <a:t>5</a:t>
          </a:r>
          <a:endParaRPr lang="en-US" dirty="0"/>
        </a:p>
      </dgm:t>
    </dgm:pt>
    <dgm:pt modelId="{869C0C7E-BD0C-4E5F-8D96-6B8EEC39B952}" type="pres">
      <dgm:prSet presAssocID="{0F5B3066-540F-4606-ADEC-65EB1C3E9627}" presName="Name0" presStyleCnt="0">
        <dgm:presLayoutVars>
          <dgm:animLvl val="lvl"/>
          <dgm:resizeHandles val="exact"/>
        </dgm:presLayoutVars>
      </dgm:prSet>
      <dgm:spPr/>
    </dgm:pt>
    <dgm:pt modelId="{A1C50682-E81A-4719-9746-6B052BFB6DD3}" type="pres">
      <dgm:prSet presAssocID="{198ACE8E-34F4-43E6-BB2E-1809B1CC58DC}" presName="compositeNode" presStyleCnt="0">
        <dgm:presLayoutVars>
          <dgm:bulletEnabled val="1"/>
        </dgm:presLayoutVars>
      </dgm:prSet>
      <dgm:spPr/>
    </dgm:pt>
    <dgm:pt modelId="{1896CBD6-4A99-4E4A-A270-A70AEFBAAF7E}" type="pres">
      <dgm:prSet presAssocID="{198ACE8E-34F4-43E6-BB2E-1809B1CC58DC}" presName="bgRect" presStyleLbl="bgAccFollowNode1" presStyleIdx="0" presStyleCnt="5"/>
      <dgm:spPr/>
    </dgm:pt>
    <dgm:pt modelId="{9C3A7F13-9585-42DF-AD32-B56F82B123C8}" type="pres">
      <dgm:prSet presAssocID="{C54063C4-24CD-4834-9424-53756AE38C6B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923B2301-552B-45D2-9EF0-53A10AA17FC6}" type="pres">
      <dgm:prSet presAssocID="{198ACE8E-34F4-43E6-BB2E-1809B1CC58DC}" presName="bottomLine" presStyleLbl="alignNode1" presStyleIdx="1" presStyleCnt="10">
        <dgm:presLayoutVars/>
      </dgm:prSet>
      <dgm:spPr>
        <a:ln>
          <a:solidFill>
            <a:schemeClr val="accent1"/>
          </a:solidFill>
        </a:ln>
      </dgm:spPr>
    </dgm:pt>
    <dgm:pt modelId="{1636F17A-F9E0-460B-890B-A46A6E583FD1}" type="pres">
      <dgm:prSet presAssocID="{198ACE8E-34F4-43E6-BB2E-1809B1CC58DC}" presName="nodeText" presStyleLbl="bgAccFollowNode1" presStyleIdx="0" presStyleCnt="5">
        <dgm:presLayoutVars>
          <dgm:bulletEnabled val="1"/>
        </dgm:presLayoutVars>
      </dgm:prSet>
      <dgm:spPr/>
    </dgm:pt>
    <dgm:pt modelId="{CE18CCA6-9206-4DD7-BE09-5291C62117AB}" type="pres">
      <dgm:prSet presAssocID="{C54063C4-24CD-4834-9424-53756AE38C6B}" presName="sibTrans" presStyleCnt="0"/>
      <dgm:spPr/>
    </dgm:pt>
    <dgm:pt modelId="{B75A207A-E561-4A33-8860-3580568F46B8}" type="pres">
      <dgm:prSet presAssocID="{0F6BA1FB-59E5-4F16-A7B4-1533BB1F09E4}" presName="compositeNode" presStyleCnt="0">
        <dgm:presLayoutVars>
          <dgm:bulletEnabled val="1"/>
        </dgm:presLayoutVars>
      </dgm:prSet>
      <dgm:spPr/>
    </dgm:pt>
    <dgm:pt modelId="{02F7283A-0FC3-4AF1-AA94-0270DC0B1C33}" type="pres">
      <dgm:prSet presAssocID="{0F6BA1FB-59E5-4F16-A7B4-1533BB1F09E4}" presName="bgRect" presStyleLbl="bgAccFollowNode1" presStyleIdx="1" presStyleCnt="5"/>
      <dgm:spPr/>
    </dgm:pt>
    <dgm:pt modelId="{C08FC467-91FE-48BD-B243-273925C2B75A}" type="pres">
      <dgm:prSet presAssocID="{7DBF5CB5-29DD-4671-A0F3-981D48571500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DE393E47-CBB6-4D77-A342-C9AFD9FC8CB6}" type="pres">
      <dgm:prSet presAssocID="{0F6BA1FB-59E5-4F16-A7B4-1533BB1F09E4}" presName="bottomLine" presStyleLbl="alignNode1" presStyleIdx="3" presStyleCnt="10">
        <dgm:presLayoutVars/>
      </dgm:prSet>
      <dgm:spPr>
        <a:ln>
          <a:solidFill>
            <a:schemeClr val="accent2"/>
          </a:solidFill>
        </a:ln>
      </dgm:spPr>
    </dgm:pt>
    <dgm:pt modelId="{6209B655-7BD8-4C2E-802B-7A837190A817}" type="pres">
      <dgm:prSet presAssocID="{0F6BA1FB-59E5-4F16-A7B4-1533BB1F09E4}" presName="nodeText" presStyleLbl="bgAccFollowNode1" presStyleIdx="1" presStyleCnt="5">
        <dgm:presLayoutVars>
          <dgm:bulletEnabled val="1"/>
        </dgm:presLayoutVars>
      </dgm:prSet>
      <dgm:spPr/>
    </dgm:pt>
    <dgm:pt modelId="{44DA27FB-BF39-4511-84EF-E3EA3F12D2B6}" type="pres">
      <dgm:prSet presAssocID="{7DBF5CB5-29DD-4671-A0F3-981D48571500}" presName="sibTrans" presStyleCnt="0"/>
      <dgm:spPr/>
    </dgm:pt>
    <dgm:pt modelId="{9ED209A7-CD15-4C32-9372-A0384698B942}" type="pres">
      <dgm:prSet presAssocID="{1D096F01-AEA8-401D-8348-98E9A81F3CE0}" presName="compositeNode" presStyleCnt="0">
        <dgm:presLayoutVars>
          <dgm:bulletEnabled val="1"/>
        </dgm:presLayoutVars>
      </dgm:prSet>
      <dgm:spPr/>
    </dgm:pt>
    <dgm:pt modelId="{B5DA272C-701A-4327-802B-15E4D04DF389}" type="pres">
      <dgm:prSet presAssocID="{1D096F01-AEA8-401D-8348-98E9A81F3CE0}" presName="bgRect" presStyleLbl="bgAccFollowNode1" presStyleIdx="2" presStyleCnt="5"/>
      <dgm:spPr/>
    </dgm:pt>
    <dgm:pt modelId="{4104A2F1-FB99-4C42-8067-46B8EEEC9610}" type="pres">
      <dgm:prSet presAssocID="{6088456C-4B73-4948-985C-DD954DEF44EF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2EB92C72-3528-4913-AFF6-FF0B4F338399}" type="pres">
      <dgm:prSet presAssocID="{1D096F01-AEA8-401D-8348-98E9A81F3CE0}" presName="bottomLine" presStyleLbl="alignNode1" presStyleIdx="5" presStyleCnt="10">
        <dgm:presLayoutVars/>
      </dgm:prSet>
      <dgm:spPr>
        <a:solidFill>
          <a:schemeClr val="accent4"/>
        </a:solidFill>
        <a:ln>
          <a:solidFill>
            <a:schemeClr val="accent4"/>
          </a:solidFill>
        </a:ln>
      </dgm:spPr>
    </dgm:pt>
    <dgm:pt modelId="{74E21D92-0946-4075-ABB7-F58F125D081F}" type="pres">
      <dgm:prSet presAssocID="{1D096F01-AEA8-401D-8348-98E9A81F3CE0}" presName="nodeText" presStyleLbl="bgAccFollowNode1" presStyleIdx="2" presStyleCnt="5">
        <dgm:presLayoutVars>
          <dgm:bulletEnabled val="1"/>
        </dgm:presLayoutVars>
      </dgm:prSet>
      <dgm:spPr/>
    </dgm:pt>
    <dgm:pt modelId="{E7F9CACB-FE98-4F37-853A-1B05B4BF4385}" type="pres">
      <dgm:prSet presAssocID="{6088456C-4B73-4948-985C-DD954DEF44EF}" presName="sibTrans" presStyleCnt="0"/>
      <dgm:spPr/>
    </dgm:pt>
    <dgm:pt modelId="{313C51D3-DB7E-4530-8AFA-F0AE0E26CE2D}" type="pres">
      <dgm:prSet presAssocID="{DE16CBB4-D3F4-44AD-8379-3A5D78B889D5}" presName="compositeNode" presStyleCnt="0">
        <dgm:presLayoutVars>
          <dgm:bulletEnabled val="1"/>
        </dgm:presLayoutVars>
      </dgm:prSet>
      <dgm:spPr/>
    </dgm:pt>
    <dgm:pt modelId="{549A837B-0FA3-4970-A9F9-3BD236350D3D}" type="pres">
      <dgm:prSet presAssocID="{DE16CBB4-D3F4-44AD-8379-3A5D78B889D5}" presName="bgRect" presStyleLbl="bgAccFollowNode1" presStyleIdx="3" presStyleCnt="5"/>
      <dgm:spPr/>
    </dgm:pt>
    <dgm:pt modelId="{AC6B335A-D8B4-46D8-93DE-B9EF1773F6AC}" type="pres">
      <dgm:prSet presAssocID="{C2728830-9A00-4764-A9F1-670DDF9E57B3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7B3E0A16-DB85-46CA-87D6-4D39F6DBFC52}" type="pres">
      <dgm:prSet presAssocID="{DE16CBB4-D3F4-44AD-8379-3A5D78B889D5}" presName="bottomLine" presStyleLbl="alignNode1" presStyleIdx="7" presStyleCnt="10">
        <dgm:presLayoutVars/>
      </dgm:prSet>
      <dgm:spPr>
        <a:ln>
          <a:solidFill>
            <a:schemeClr val="accent5"/>
          </a:solidFill>
        </a:ln>
      </dgm:spPr>
    </dgm:pt>
    <dgm:pt modelId="{B80B8360-3897-45DE-BD0A-F9CCC9BAC34F}" type="pres">
      <dgm:prSet presAssocID="{DE16CBB4-D3F4-44AD-8379-3A5D78B889D5}" presName="nodeText" presStyleLbl="bgAccFollowNode1" presStyleIdx="3" presStyleCnt="5">
        <dgm:presLayoutVars>
          <dgm:bulletEnabled val="1"/>
        </dgm:presLayoutVars>
      </dgm:prSet>
      <dgm:spPr/>
    </dgm:pt>
    <dgm:pt modelId="{4BE79C5F-B252-4C81-B7E8-356A6349584C}" type="pres">
      <dgm:prSet presAssocID="{C2728830-9A00-4764-A9F1-670DDF9E57B3}" presName="sibTrans" presStyleCnt="0"/>
      <dgm:spPr/>
    </dgm:pt>
    <dgm:pt modelId="{11D9C427-A430-492A-BD3C-E4D081DA46F5}" type="pres">
      <dgm:prSet presAssocID="{F7B81412-5EAE-488C-9259-0FA0EB0F090B}" presName="compositeNode" presStyleCnt="0">
        <dgm:presLayoutVars>
          <dgm:bulletEnabled val="1"/>
        </dgm:presLayoutVars>
      </dgm:prSet>
      <dgm:spPr/>
    </dgm:pt>
    <dgm:pt modelId="{4795DD00-81CA-4D89-AAC9-9CB098B4E837}" type="pres">
      <dgm:prSet presAssocID="{F7B81412-5EAE-488C-9259-0FA0EB0F090B}" presName="bgRect" presStyleLbl="bgAccFollowNode1" presStyleIdx="4" presStyleCnt="5"/>
      <dgm:spPr/>
    </dgm:pt>
    <dgm:pt modelId="{06772805-3643-43C2-9C80-F43268C57C20}" type="pres">
      <dgm:prSet presAssocID="{32E76676-0672-4988-9FB1-308093FF8D5C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77F59A8B-7684-4E29-B44F-B0F96367FE70}" type="pres">
      <dgm:prSet presAssocID="{F7B81412-5EAE-488C-9259-0FA0EB0F090B}" presName="bottomLine" presStyleLbl="alignNode1" presStyleIdx="9" presStyleCnt="10">
        <dgm:presLayoutVars/>
      </dgm:prSet>
      <dgm:spPr/>
    </dgm:pt>
    <dgm:pt modelId="{80C8596E-ABE7-41A1-8A35-72244067CF90}" type="pres">
      <dgm:prSet presAssocID="{F7B81412-5EAE-488C-9259-0FA0EB0F090B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10EAB407-DDBC-4E09-A41B-36376F2BB005}" type="presOf" srcId="{32E76676-0672-4988-9FB1-308093FF8D5C}" destId="{06772805-3643-43C2-9C80-F43268C57C20}" srcOrd="0" destOrd="0" presId="urn:microsoft.com/office/officeart/2016/7/layout/BasicLinearProcessNumbered#1"/>
    <dgm:cxn modelId="{F47EB913-8831-49CC-ABE6-AB555FA6F993}" type="presOf" srcId="{6088456C-4B73-4948-985C-DD954DEF44EF}" destId="{4104A2F1-FB99-4C42-8067-46B8EEEC9610}" srcOrd="0" destOrd="0" presId="urn:microsoft.com/office/officeart/2016/7/layout/BasicLinearProcessNumbered#1"/>
    <dgm:cxn modelId="{EB7FE821-06C9-4CFA-BBFF-63BF8C7F1444}" type="presOf" srcId="{198ACE8E-34F4-43E6-BB2E-1809B1CC58DC}" destId="{1896CBD6-4A99-4E4A-A270-A70AEFBAAF7E}" srcOrd="0" destOrd="0" presId="urn:microsoft.com/office/officeart/2016/7/layout/BasicLinearProcessNumbered#1"/>
    <dgm:cxn modelId="{9B21BC25-6F2C-47C2-8285-8E9BB26D02F7}" type="presOf" srcId="{DE16CBB4-D3F4-44AD-8379-3A5D78B889D5}" destId="{B80B8360-3897-45DE-BD0A-F9CCC9BAC34F}" srcOrd="1" destOrd="0" presId="urn:microsoft.com/office/officeart/2016/7/layout/BasicLinearProcessNumbered#1"/>
    <dgm:cxn modelId="{A7465026-5EB9-4359-B2CA-62409A490278}" type="presOf" srcId="{0F5B3066-540F-4606-ADEC-65EB1C3E9627}" destId="{869C0C7E-BD0C-4E5F-8D96-6B8EEC39B952}" srcOrd="0" destOrd="0" presId="urn:microsoft.com/office/officeart/2016/7/layout/BasicLinearProcessNumbered#1"/>
    <dgm:cxn modelId="{500C1428-BAD2-4EA1-AAAB-CD4D6F648C0B}" type="presOf" srcId="{0F6BA1FB-59E5-4F16-A7B4-1533BB1F09E4}" destId="{02F7283A-0FC3-4AF1-AA94-0270DC0B1C33}" srcOrd="0" destOrd="0" presId="urn:microsoft.com/office/officeart/2016/7/layout/BasicLinearProcessNumbered#1"/>
    <dgm:cxn modelId="{619E3C68-1E17-487D-ABC8-EB727F4952A3}" type="presOf" srcId="{C54063C4-24CD-4834-9424-53756AE38C6B}" destId="{9C3A7F13-9585-42DF-AD32-B56F82B123C8}" srcOrd="0" destOrd="0" presId="urn:microsoft.com/office/officeart/2016/7/layout/BasicLinearProcessNumbered#1"/>
    <dgm:cxn modelId="{F4BF496B-2EAC-4B21-A290-8C4A35AC4213}" type="presOf" srcId="{7DBF5CB5-29DD-4671-A0F3-981D48571500}" destId="{C08FC467-91FE-48BD-B243-273925C2B75A}" srcOrd="0" destOrd="0" presId="urn:microsoft.com/office/officeart/2016/7/layout/BasicLinearProcessNumbered#1"/>
    <dgm:cxn modelId="{32F29D6B-8717-40AA-AB41-CDE85B6445F2}" type="presOf" srcId="{C2728830-9A00-4764-A9F1-670DDF9E57B3}" destId="{AC6B335A-D8B4-46D8-93DE-B9EF1773F6AC}" srcOrd="0" destOrd="0" presId="urn:microsoft.com/office/officeart/2016/7/layout/BasicLinearProcessNumbered#1"/>
    <dgm:cxn modelId="{8327A44B-5326-4A8B-9B23-A3D3C09A16F3}" srcId="{0F5B3066-540F-4606-ADEC-65EB1C3E9627}" destId="{198ACE8E-34F4-43E6-BB2E-1809B1CC58DC}" srcOrd="0" destOrd="0" parTransId="{49F555B2-B165-4CB6-8578-DF4BCD791ABF}" sibTransId="{C54063C4-24CD-4834-9424-53756AE38C6B}"/>
    <dgm:cxn modelId="{EF38696C-3284-4D81-8B6A-406B0A4B5478}" type="presOf" srcId="{DE16CBB4-D3F4-44AD-8379-3A5D78B889D5}" destId="{549A837B-0FA3-4970-A9F9-3BD236350D3D}" srcOrd="0" destOrd="0" presId="urn:microsoft.com/office/officeart/2016/7/layout/BasicLinearProcessNumbered#1"/>
    <dgm:cxn modelId="{2E8EE86D-D18A-48C5-817B-661FEDBE5EB5}" type="presOf" srcId="{0F6BA1FB-59E5-4F16-A7B4-1533BB1F09E4}" destId="{6209B655-7BD8-4C2E-802B-7A837190A817}" srcOrd="1" destOrd="0" presId="urn:microsoft.com/office/officeart/2016/7/layout/BasicLinearProcessNumbered#1"/>
    <dgm:cxn modelId="{7B7DC85A-1097-4B13-A457-5376A39A58E2}" type="presOf" srcId="{F7B81412-5EAE-488C-9259-0FA0EB0F090B}" destId="{80C8596E-ABE7-41A1-8A35-72244067CF90}" srcOrd="1" destOrd="0" presId="urn:microsoft.com/office/officeart/2016/7/layout/BasicLinearProcessNumbered#1"/>
    <dgm:cxn modelId="{AA103CB4-BE4E-4C3C-8A8A-83391F2FB47F}" type="presOf" srcId="{1D096F01-AEA8-401D-8348-98E9A81F3CE0}" destId="{B5DA272C-701A-4327-802B-15E4D04DF389}" srcOrd="0" destOrd="0" presId="urn:microsoft.com/office/officeart/2016/7/layout/BasicLinearProcessNumbered#1"/>
    <dgm:cxn modelId="{451EA9B5-F1ED-4BC6-8C22-CD5C870E657E}" type="presOf" srcId="{F7B81412-5EAE-488C-9259-0FA0EB0F090B}" destId="{4795DD00-81CA-4D89-AAC9-9CB098B4E837}" srcOrd="0" destOrd="0" presId="urn:microsoft.com/office/officeart/2016/7/layout/BasicLinearProcessNumbered#1"/>
    <dgm:cxn modelId="{EC143BBE-149C-4B2B-96B6-7B3C8595B821}" type="presOf" srcId="{1D096F01-AEA8-401D-8348-98E9A81F3CE0}" destId="{74E21D92-0946-4075-ABB7-F58F125D081F}" srcOrd="1" destOrd="0" presId="urn:microsoft.com/office/officeart/2016/7/layout/BasicLinearProcessNumbered#1"/>
    <dgm:cxn modelId="{AD7281BE-8A99-43C0-9016-4082EB985BF2}" srcId="{0F5B3066-540F-4606-ADEC-65EB1C3E9627}" destId="{F7B81412-5EAE-488C-9259-0FA0EB0F090B}" srcOrd="4" destOrd="0" parTransId="{C9E63F01-62A4-4331-A67D-7FE563CE9D07}" sibTransId="{32E76676-0672-4988-9FB1-308093FF8D5C}"/>
    <dgm:cxn modelId="{FD2381C0-DA6F-4859-90D6-313730044E7C}" srcId="{0F5B3066-540F-4606-ADEC-65EB1C3E9627}" destId="{1D096F01-AEA8-401D-8348-98E9A81F3CE0}" srcOrd="2" destOrd="0" parTransId="{AB9DA1CE-0370-48BB-8362-3A4CBF7FFB29}" sibTransId="{6088456C-4B73-4948-985C-DD954DEF44EF}"/>
    <dgm:cxn modelId="{8CB3EED4-728A-4D4F-ACB4-5DD629623D8A}" type="presOf" srcId="{198ACE8E-34F4-43E6-BB2E-1809B1CC58DC}" destId="{1636F17A-F9E0-460B-890B-A46A6E583FD1}" srcOrd="1" destOrd="0" presId="urn:microsoft.com/office/officeart/2016/7/layout/BasicLinearProcessNumbered#1"/>
    <dgm:cxn modelId="{F0FA65E5-FB81-4E7A-9467-65363565F4A0}" srcId="{0F5B3066-540F-4606-ADEC-65EB1C3E9627}" destId="{0F6BA1FB-59E5-4F16-A7B4-1533BB1F09E4}" srcOrd="1" destOrd="0" parTransId="{6A557BB1-C0DD-44CB-8745-CE5481476209}" sibTransId="{7DBF5CB5-29DD-4671-A0F3-981D48571500}"/>
    <dgm:cxn modelId="{058D75E7-8E09-41CE-ADFC-EEAD1556353B}" srcId="{0F5B3066-540F-4606-ADEC-65EB1C3E9627}" destId="{DE16CBB4-D3F4-44AD-8379-3A5D78B889D5}" srcOrd="3" destOrd="0" parTransId="{917142D8-7514-46BB-B61D-8633F0189C31}" sibTransId="{C2728830-9A00-4764-A9F1-670DDF9E57B3}"/>
    <dgm:cxn modelId="{6FD83AE8-DB7F-4EFE-8F0A-58735E6AEC64}" type="presParOf" srcId="{869C0C7E-BD0C-4E5F-8D96-6B8EEC39B952}" destId="{A1C50682-E81A-4719-9746-6B052BFB6DD3}" srcOrd="0" destOrd="0" presId="urn:microsoft.com/office/officeart/2016/7/layout/BasicLinearProcessNumbered#1"/>
    <dgm:cxn modelId="{AA17009A-379B-43BE-97BA-12B67036AD90}" type="presParOf" srcId="{A1C50682-E81A-4719-9746-6B052BFB6DD3}" destId="{1896CBD6-4A99-4E4A-A270-A70AEFBAAF7E}" srcOrd="0" destOrd="0" presId="urn:microsoft.com/office/officeart/2016/7/layout/BasicLinearProcessNumbered#1"/>
    <dgm:cxn modelId="{6D85C09F-1D0A-406F-9396-06638BA4FD92}" type="presParOf" srcId="{A1C50682-E81A-4719-9746-6B052BFB6DD3}" destId="{9C3A7F13-9585-42DF-AD32-B56F82B123C8}" srcOrd="1" destOrd="0" presId="urn:microsoft.com/office/officeart/2016/7/layout/BasicLinearProcessNumbered#1"/>
    <dgm:cxn modelId="{794669B6-74B7-439A-8EE2-238314813197}" type="presParOf" srcId="{A1C50682-E81A-4719-9746-6B052BFB6DD3}" destId="{923B2301-552B-45D2-9EF0-53A10AA17FC6}" srcOrd="2" destOrd="0" presId="urn:microsoft.com/office/officeart/2016/7/layout/BasicLinearProcessNumbered#1"/>
    <dgm:cxn modelId="{23ECCBA1-941D-4643-9618-18F560A80DAB}" type="presParOf" srcId="{A1C50682-E81A-4719-9746-6B052BFB6DD3}" destId="{1636F17A-F9E0-460B-890B-A46A6E583FD1}" srcOrd="3" destOrd="0" presId="urn:microsoft.com/office/officeart/2016/7/layout/BasicLinearProcessNumbered#1"/>
    <dgm:cxn modelId="{84426433-1E67-4D55-9D10-3C4CF150BF28}" type="presParOf" srcId="{869C0C7E-BD0C-4E5F-8D96-6B8EEC39B952}" destId="{CE18CCA6-9206-4DD7-BE09-5291C62117AB}" srcOrd="1" destOrd="0" presId="urn:microsoft.com/office/officeart/2016/7/layout/BasicLinearProcessNumbered#1"/>
    <dgm:cxn modelId="{16E156BA-CA11-45E4-B5EA-B4F3067B424F}" type="presParOf" srcId="{869C0C7E-BD0C-4E5F-8D96-6B8EEC39B952}" destId="{B75A207A-E561-4A33-8860-3580568F46B8}" srcOrd="2" destOrd="0" presId="urn:microsoft.com/office/officeart/2016/7/layout/BasicLinearProcessNumbered#1"/>
    <dgm:cxn modelId="{63957AA2-61FB-47C5-9B97-06D23CB5FDF5}" type="presParOf" srcId="{B75A207A-E561-4A33-8860-3580568F46B8}" destId="{02F7283A-0FC3-4AF1-AA94-0270DC0B1C33}" srcOrd="0" destOrd="0" presId="urn:microsoft.com/office/officeart/2016/7/layout/BasicLinearProcessNumbered#1"/>
    <dgm:cxn modelId="{3099F022-A87D-4FA3-8BC3-9575F846BC44}" type="presParOf" srcId="{B75A207A-E561-4A33-8860-3580568F46B8}" destId="{C08FC467-91FE-48BD-B243-273925C2B75A}" srcOrd="1" destOrd="0" presId="urn:microsoft.com/office/officeart/2016/7/layout/BasicLinearProcessNumbered#1"/>
    <dgm:cxn modelId="{A2E37B9F-7D4B-49D4-AF46-9A540F2ACE59}" type="presParOf" srcId="{B75A207A-E561-4A33-8860-3580568F46B8}" destId="{DE393E47-CBB6-4D77-A342-C9AFD9FC8CB6}" srcOrd="2" destOrd="0" presId="urn:microsoft.com/office/officeart/2016/7/layout/BasicLinearProcessNumbered#1"/>
    <dgm:cxn modelId="{3374E4EC-7EA8-47C5-B2E6-92A2F8FDFB7F}" type="presParOf" srcId="{B75A207A-E561-4A33-8860-3580568F46B8}" destId="{6209B655-7BD8-4C2E-802B-7A837190A817}" srcOrd="3" destOrd="0" presId="urn:microsoft.com/office/officeart/2016/7/layout/BasicLinearProcessNumbered#1"/>
    <dgm:cxn modelId="{64EBAD3F-E38B-4135-AAA2-C165246599F7}" type="presParOf" srcId="{869C0C7E-BD0C-4E5F-8D96-6B8EEC39B952}" destId="{44DA27FB-BF39-4511-84EF-E3EA3F12D2B6}" srcOrd="3" destOrd="0" presId="urn:microsoft.com/office/officeart/2016/7/layout/BasicLinearProcessNumbered#1"/>
    <dgm:cxn modelId="{C047657C-4647-4043-950A-E8F7F675767E}" type="presParOf" srcId="{869C0C7E-BD0C-4E5F-8D96-6B8EEC39B952}" destId="{9ED209A7-CD15-4C32-9372-A0384698B942}" srcOrd="4" destOrd="0" presId="urn:microsoft.com/office/officeart/2016/7/layout/BasicLinearProcessNumbered#1"/>
    <dgm:cxn modelId="{0F5F3613-D3F0-4FA7-ACBA-C61DDC0B6FCC}" type="presParOf" srcId="{9ED209A7-CD15-4C32-9372-A0384698B942}" destId="{B5DA272C-701A-4327-802B-15E4D04DF389}" srcOrd="0" destOrd="0" presId="urn:microsoft.com/office/officeart/2016/7/layout/BasicLinearProcessNumbered#1"/>
    <dgm:cxn modelId="{AB7A54D4-8E23-4583-8E98-345042A04591}" type="presParOf" srcId="{9ED209A7-CD15-4C32-9372-A0384698B942}" destId="{4104A2F1-FB99-4C42-8067-46B8EEEC9610}" srcOrd="1" destOrd="0" presId="urn:microsoft.com/office/officeart/2016/7/layout/BasicLinearProcessNumbered#1"/>
    <dgm:cxn modelId="{06C75B26-0F3E-41ED-839F-4D64199F4461}" type="presParOf" srcId="{9ED209A7-CD15-4C32-9372-A0384698B942}" destId="{2EB92C72-3528-4913-AFF6-FF0B4F338399}" srcOrd="2" destOrd="0" presId="urn:microsoft.com/office/officeart/2016/7/layout/BasicLinearProcessNumbered#1"/>
    <dgm:cxn modelId="{AAB9864E-92C0-4EA3-9F0E-6EB52D100EBE}" type="presParOf" srcId="{9ED209A7-CD15-4C32-9372-A0384698B942}" destId="{74E21D92-0946-4075-ABB7-F58F125D081F}" srcOrd="3" destOrd="0" presId="urn:microsoft.com/office/officeart/2016/7/layout/BasicLinearProcessNumbered#1"/>
    <dgm:cxn modelId="{13ED127B-27D7-4A94-8FC0-60DF0BA87D27}" type="presParOf" srcId="{869C0C7E-BD0C-4E5F-8D96-6B8EEC39B952}" destId="{E7F9CACB-FE98-4F37-853A-1B05B4BF4385}" srcOrd="5" destOrd="0" presId="urn:microsoft.com/office/officeart/2016/7/layout/BasicLinearProcessNumbered#1"/>
    <dgm:cxn modelId="{4B61CEE5-C2BB-4897-9CE0-A1A15D162F44}" type="presParOf" srcId="{869C0C7E-BD0C-4E5F-8D96-6B8EEC39B952}" destId="{313C51D3-DB7E-4530-8AFA-F0AE0E26CE2D}" srcOrd="6" destOrd="0" presId="urn:microsoft.com/office/officeart/2016/7/layout/BasicLinearProcessNumbered#1"/>
    <dgm:cxn modelId="{9B85DE27-B7E4-402F-BE27-E3C3985E9A79}" type="presParOf" srcId="{313C51D3-DB7E-4530-8AFA-F0AE0E26CE2D}" destId="{549A837B-0FA3-4970-A9F9-3BD236350D3D}" srcOrd="0" destOrd="0" presId="urn:microsoft.com/office/officeart/2016/7/layout/BasicLinearProcessNumbered#1"/>
    <dgm:cxn modelId="{9D5D9389-D124-429A-8F96-49696F6F4EF9}" type="presParOf" srcId="{313C51D3-DB7E-4530-8AFA-F0AE0E26CE2D}" destId="{AC6B335A-D8B4-46D8-93DE-B9EF1773F6AC}" srcOrd="1" destOrd="0" presId="urn:microsoft.com/office/officeart/2016/7/layout/BasicLinearProcessNumbered#1"/>
    <dgm:cxn modelId="{AEF2A504-6850-4ED8-81A9-8B6F7FF43DCD}" type="presParOf" srcId="{313C51D3-DB7E-4530-8AFA-F0AE0E26CE2D}" destId="{7B3E0A16-DB85-46CA-87D6-4D39F6DBFC52}" srcOrd="2" destOrd="0" presId="urn:microsoft.com/office/officeart/2016/7/layout/BasicLinearProcessNumbered#1"/>
    <dgm:cxn modelId="{25F27692-3F46-46F7-BF34-29BD99560D08}" type="presParOf" srcId="{313C51D3-DB7E-4530-8AFA-F0AE0E26CE2D}" destId="{B80B8360-3897-45DE-BD0A-F9CCC9BAC34F}" srcOrd="3" destOrd="0" presId="urn:microsoft.com/office/officeart/2016/7/layout/BasicLinearProcessNumbered#1"/>
    <dgm:cxn modelId="{4796AC81-FE2B-441F-A0B6-C344625F6E96}" type="presParOf" srcId="{869C0C7E-BD0C-4E5F-8D96-6B8EEC39B952}" destId="{4BE79C5F-B252-4C81-B7E8-356A6349584C}" srcOrd="7" destOrd="0" presId="urn:microsoft.com/office/officeart/2016/7/layout/BasicLinearProcessNumbered#1"/>
    <dgm:cxn modelId="{F640017D-6D0A-4410-A66B-828F2066B1C3}" type="presParOf" srcId="{869C0C7E-BD0C-4E5F-8D96-6B8EEC39B952}" destId="{11D9C427-A430-492A-BD3C-E4D081DA46F5}" srcOrd="8" destOrd="0" presId="urn:microsoft.com/office/officeart/2016/7/layout/BasicLinearProcessNumbered#1"/>
    <dgm:cxn modelId="{3F5AE0F2-FA72-4C37-BCFA-A61C660A8759}" type="presParOf" srcId="{11D9C427-A430-492A-BD3C-E4D081DA46F5}" destId="{4795DD00-81CA-4D89-AAC9-9CB098B4E837}" srcOrd="0" destOrd="0" presId="urn:microsoft.com/office/officeart/2016/7/layout/BasicLinearProcessNumbered#1"/>
    <dgm:cxn modelId="{D1D3C516-0A96-4C35-8949-341CF221BBD1}" type="presParOf" srcId="{11D9C427-A430-492A-BD3C-E4D081DA46F5}" destId="{06772805-3643-43C2-9C80-F43268C57C20}" srcOrd="1" destOrd="0" presId="urn:microsoft.com/office/officeart/2016/7/layout/BasicLinearProcessNumbered#1"/>
    <dgm:cxn modelId="{A39F6DBC-EC8C-42B3-9D5B-962E5C23F626}" type="presParOf" srcId="{11D9C427-A430-492A-BD3C-E4D081DA46F5}" destId="{77F59A8B-7684-4E29-B44F-B0F96367FE70}" srcOrd="2" destOrd="0" presId="urn:microsoft.com/office/officeart/2016/7/layout/BasicLinearProcessNumbered#1"/>
    <dgm:cxn modelId="{37B3E4C3-947D-462B-A3DF-A33AAEB8FA1C}" type="presParOf" srcId="{11D9C427-A430-492A-BD3C-E4D081DA46F5}" destId="{80C8596E-ABE7-41A1-8A35-72244067CF90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DAA03F-E4C7-4B7D-9820-6779EE46B525}">
      <dsp:nvSpPr>
        <dsp:cNvPr id="0" name=""/>
        <dsp:cNvSpPr/>
      </dsp:nvSpPr>
      <dsp:spPr>
        <a:xfrm>
          <a:off x="1713866" y="0"/>
          <a:ext cx="1641320" cy="1641488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E86CAF-FA2B-4FBC-8F52-55046571DC2E}">
      <dsp:nvSpPr>
        <dsp:cNvPr id="0" name=""/>
        <dsp:cNvSpPr/>
      </dsp:nvSpPr>
      <dsp:spPr>
        <a:xfrm>
          <a:off x="3352724" y="487092"/>
          <a:ext cx="983992" cy="652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CA" sz="900" kern="1200" dirty="0"/>
        </a:p>
      </dsp:txBody>
      <dsp:txXfrm>
        <a:off x="3352724" y="487092"/>
        <a:ext cx="983992" cy="652938"/>
      </dsp:txXfrm>
    </dsp:sp>
    <dsp:sp modelId="{7E4D2475-E453-46B4-B026-1EED1F27F553}">
      <dsp:nvSpPr>
        <dsp:cNvPr id="0" name=""/>
        <dsp:cNvSpPr/>
      </dsp:nvSpPr>
      <dsp:spPr>
        <a:xfrm>
          <a:off x="2076243" y="594174"/>
          <a:ext cx="915950" cy="457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100" kern="1200" dirty="0"/>
            <a:t>No Education</a:t>
          </a:r>
        </a:p>
      </dsp:txBody>
      <dsp:txXfrm>
        <a:off x="2076243" y="594174"/>
        <a:ext cx="915950" cy="457927"/>
      </dsp:txXfrm>
    </dsp:sp>
    <dsp:sp modelId="{BD6E49A4-6353-4E33-BFDA-162B554171A1}">
      <dsp:nvSpPr>
        <dsp:cNvPr id="0" name=""/>
        <dsp:cNvSpPr/>
      </dsp:nvSpPr>
      <dsp:spPr>
        <a:xfrm>
          <a:off x="1257892" y="943278"/>
          <a:ext cx="1641320" cy="1641488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FED0BB-54C0-4F0F-AB27-A5857A868301}">
      <dsp:nvSpPr>
        <dsp:cNvPr id="0" name=""/>
        <dsp:cNvSpPr/>
      </dsp:nvSpPr>
      <dsp:spPr>
        <a:xfrm>
          <a:off x="3041650" y="1366189"/>
          <a:ext cx="1278845" cy="652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/>
            <a:t>A lack of basic education means no good foundation</a:t>
          </a:r>
        </a:p>
      </dsp:txBody>
      <dsp:txXfrm>
        <a:off x="3041650" y="1366189"/>
        <a:ext cx="1278845" cy="652938"/>
      </dsp:txXfrm>
    </dsp:sp>
    <dsp:sp modelId="{92B73A66-BB94-422E-8324-1A2531DB71C7}">
      <dsp:nvSpPr>
        <dsp:cNvPr id="0" name=""/>
        <dsp:cNvSpPr/>
      </dsp:nvSpPr>
      <dsp:spPr>
        <a:xfrm>
          <a:off x="1618422" y="1539194"/>
          <a:ext cx="915950" cy="457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100" kern="1200" dirty="0"/>
            <a:t>No Opportunities</a:t>
          </a:r>
        </a:p>
      </dsp:txBody>
      <dsp:txXfrm>
        <a:off x="1618422" y="1539194"/>
        <a:ext cx="915950" cy="457927"/>
      </dsp:txXfrm>
    </dsp:sp>
    <dsp:sp modelId="{A105EC12-E97A-4F0C-9768-D5F277BEE8ED}">
      <dsp:nvSpPr>
        <dsp:cNvPr id="0" name=""/>
        <dsp:cNvSpPr/>
      </dsp:nvSpPr>
      <dsp:spPr>
        <a:xfrm>
          <a:off x="1713866" y="1890040"/>
          <a:ext cx="1641320" cy="1641488"/>
        </a:xfrm>
        <a:prstGeom prst="circularArrow">
          <a:avLst>
            <a:gd name="adj1" fmla="val 10980"/>
            <a:gd name="adj2" fmla="val 1142322"/>
            <a:gd name="adj3" fmla="val 4500000"/>
            <a:gd name="adj4" fmla="val 135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4B6AC5-DEC2-444A-B2E8-599FC8D20CED}">
      <dsp:nvSpPr>
        <dsp:cNvPr id="0" name=""/>
        <dsp:cNvSpPr/>
      </dsp:nvSpPr>
      <dsp:spPr>
        <a:xfrm>
          <a:off x="3309625" y="2302462"/>
          <a:ext cx="1405750" cy="652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/>
            <a:t>No foundation results in a lack of opportunities for income</a:t>
          </a:r>
        </a:p>
      </dsp:txBody>
      <dsp:txXfrm>
        <a:off x="3309625" y="2302462"/>
        <a:ext cx="1405750" cy="652938"/>
      </dsp:txXfrm>
    </dsp:sp>
    <dsp:sp modelId="{26241641-8230-4DFD-A1FF-63DC05A14EAF}">
      <dsp:nvSpPr>
        <dsp:cNvPr id="0" name=""/>
        <dsp:cNvSpPr/>
      </dsp:nvSpPr>
      <dsp:spPr>
        <a:xfrm>
          <a:off x="2076243" y="2484214"/>
          <a:ext cx="915950" cy="457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1100" kern="1200" dirty="0"/>
        </a:p>
      </dsp:txBody>
      <dsp:txXfrm>
        <a:off x="2076243" y="2484214"/>
        <a:ext cx="915950" cy="457927"/>
      </dsp:txXfrm>
    </dsp:sp>
    <dsp:sp modelId="{B6AE6FFF-8371-4295-8234-6D817384935C}">
      <dsp:nvSpPr>
        <dsp:cNvPr id="0" name=""/>
        <dsp:cNvSpPr/>
      </dsp:nvSpPr>
      <dsp:spPr>
        <a:xfrm>
          <a:off x="1374887" y="2942142"/>
          <a:ext cx="1410101" cy="1410782"/>
        </a:xfrm>
        <a:prstGeom prst="blockArc">
          <a:avLst>
            <a:gd name="adj1" fmla="val 0"/>
            <a:gd name="adj2" fmla="val 189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885191-AE3C-4A9F-8FAC-D8347A56BBE8}">
      <dsp:nvSpPr>
        <dsp:cNvPr id="0" name=""/>
        <dsp:cNvSpPr/>
      </dsp:nvSpPr>
      <dsp:spPr>
        <a:xfrm>
          <a:off x="3041650" y="3305371"/>
          <a:ext cx="1601201" cy="6529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200" kern="1200" dirty="0"/>
            <a:t>Adults have families with a lack of income restarting the cycle</a:t>
          </a:r>
        </a:p>
      </dsp:txBody>
      <dsp:txXfrm>
        <a:off x="3041650" y="3305371"/>
        <a:ext cx="1601201" cy="652938"/>
      </dsp:txXfrm>
    </dsp:sp>
    <dsp:sp modelId="{63032519-4DC9-4AF2-BDAE-8506D35AC480}">
      <dsp:nvSpPr>
        <dsp:cNvPr id="0" name=""/>
        <dsp:cNvSpPr/>
      </dsp:nvSpPr>
      <dsp:spPr>
        <a:xfrm>
          <a:off x="1618422" y="3429234"/>
          <a:ext cx="915950" cy="4579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100" kern="1200" dirty="0"/>
            <a:t>Poverty</a:t>
          </a:r>
        </a:p>
      </dsp:txBody>
      <dsp:txXfrm>
        <a:off x="1618422" y="3429234"/>
        <a:ext cx="915950" cy="4579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96CBD6-4A99-4E4A-A270-A70AEFBAAF7E}">
      <dsp:nvSpPr>
        <dsp:cNvPr id="0" name=""/>
        <dsp:cNvSpPr/>
      </dsp:nvSpPr>
      <dsp:spPr>
        <a:xfrm>
          <a:off x="3484" y="517200"/>
          <a:ext cx="1886775" cy="2641486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Begin by building a HUB where drones nest and information is gathered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This location should also be where learning curriculum is developed and created</a:t>
          </a:r>
        </a:p>
      </dsp:txBody>
      <dsp:txXfrm>
        <a:off x="3484" y="1520965"/>
        <a:ext cx="1886775" cy="1584891"/>
      </dsp:txXfrm>
    </dsp:sp>
    <dsp:sp modelId="{9C3A7F13-9585-42DF-AD32-B56F82B123C8}">
      <dsp:nvSpPr>
        <dsp:cNvPr id="0" name=""/>
        <dsp:cNvSpPr/>
      </dsp:nvSpPr>
      <dsp:spPr>
        <a:xfrm>
          <a:off x="550649" y="781349"/>
          <a:ext cx="792445" cy="792445"/>
        </a:xfrm>
        <a:prstGeom prst="ellipse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1</a:t>
          </a:r>
          <a:endParaRPr lang="en-US" sz="3800" kern="1200" dirty="0"/>
        </a:p>
      </dsp:txBody>
      <dsp:txXfrm>
        <a:off x="666700" y="897400"/>
        <a:ext cx="560343" cy="560343"/>
      </dsp:txXfrm>
    </dsp:sp>
    <dsp:sp modelId="{923B2301-552B-45D2-9EF0-53A10AA17FC6}">
      <dsp:nvSpPr>
        <dsp:cNvPr id="0" name=""/>
        <dsp:cNvSpPr/>
      </dsp:nvSpPr>
      <dsp:spPr>
        <a:xfrm>
          <a:off x="3484" y="3158615"/>
          <a:ext cx="1886775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F7283A-0FC3-4AF1-AA94-0270DC0B1C33}">
      <dsp:nvSpPr>
        <dsp:cNvPr id="0" name=""/>
        <dsp:cNvSpPr/>
      </dsp:nvSpPr>
      <dsp:spPr>
        <a:xfrm>
          <a:off x="2078938" y="517200"/>
          <a:ext cx="1886775" cy="2641486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Survey rural communities where formal education is lacking</a:t>
          </a:r>
        </a:p>
      </dsp:txBody>
      <dsp:txXfrm>
        <a:off x="2078938" y="1520965"/>
        <a:ext cx="1886775" cy="1584891"/>
      </dsp:txXfrm>
    </dsp:sp>
    <dsp:sp modelId="{C08FC467-91FE-48BD-B243-273925C2B75A}">
      <dsp:nvSpPr>
        <dsp:cNvPr id="0" name=""/>
        <dsp:cNvSpPr/>
      </dsp:nvSpPr>
      <dsp:spPr>
        <a:xfrm>
          <a:off x="2626103" y="781349"/>
          <a:ext cx="792445" cy="792445"/>
        </a:xfrm>
        <a:prstGeom prst="ellipse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2</a:t>
          </a:r>
          <a:endParaRPr lang="en-US" sz="3800" kern="1200" dirty="0"/>
        </a:p>
      </dsp:txBody>
      <dsp:txXfrm>
        <a:off x="2742154" y="897400"/>
        <a:ext cx="560343" cy="560343"/>
      </dsp:txXfrm>
    </dsp:sp>
    <dsp:sp modelId="{DE393E47-CBB6-4D77-A342-C9AFD9FC8CB6}">
      <dsp:nvSpPr>
        <dsp:cNvPr id="0" name=""/>
        <dsp:cNvSpPr/>
      </dsp:nvSpPr>
      <dsp:spPr>
        <a:xfrm>
          <a:off x="2078938" y="3158615"/>
          <a:ext cx="1886775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DA272C-701A-4327-802B-15E4D04DF389}">
      <dsp:nvSpPr>
        <dsp:cNvPr id="0" name=""/>
        <dsp:cNvSpPr/>
      </dsp:nvSpPr>
      <dsp:spPr>
        <a:xfrm>
          <a:off x="4154392" y="517200"/>
          <a:ext cx="1886775" cy="2641486"/>
        </a:xfrm>
        <a:prstGeom prst="rect">
          <a:avLst/>
        </a:prstGeom>
        <a:solidFill>
          <a:schemeClr val="accent4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Visit communities and communicate to everyone in the community how it is going to work</a:t>
          </a:r>
        </a:p>
      </dsp:txBody>
      <dsp:txXfrm>
        <a:off x="4154392" y="1520965"/>
        <a:ext cx="1886775" cy="1584891"/>
      </dsp:txXfrm>
    </dsp:sp>
    <dsp:sp modelId="{4104A2F1-FB99-4C42-8067-46B8EEEC9610}">
      <dsp:nvSpPr>
        <dsp:cNvPr id="0" name=""/>
        <dsp:cNvSpPr/>
      </dsp:nvSpPr>
      <dsp:spPr>
        <a:xfrm>
          <a:off x="4701557" y="781349"/>
          <a:ext cx="792445" cy="792445"/>
        </a:xfrm>
        <a:prstGeom prst="ellipse">
          <a:avLst/>
        </a:prstGeom>
        <a:solidFill>
          <a:schemeClr val="accent4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3</a:t>
          </a:r>
          <a:endParaRPr lang="en-US" sz="3800" kern="1200" dirty="0"/>
        </a:p>
      </dsp:txBody>
      <dsp:txXfrm>
        <a:off x="4817608" y="897400"/>
        <a:ext cx="560343" cy="560343"/>
      </dsp:txXfrm>
    </dsp:sp>
    <dsp:sp modelId="{2EB92C72-3528-4913-AFF6-FF0B4F338399}">
      <dsp:nvSpPr>
        <dsp:cNvPr id="0" name=""/>
        <dsp:cNvSpPr/>
      </dsp:nvSpPr>
      <dsp:spPr>
        <a:xfrm>
          <a:off x="4154392" y="3158615"/>
          <a:ext cx="1886775" cy="72"/>
        </a:xfrm>
        <a:prstGeom prst="rect">
          <a:avLst/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9A837B-0FA3-4970-A9F9-3BD236350D3D}">
      <dsp:nvSpPr>
        <dsp:cNvPr id="0" name=""/>
        <dsp:cNvSpPr/>
      </dsp:nvSpPr>
      <dsp:spPr>
        <a:xfrm>
          <a:off x="6229845" y="517200"/>
          <a:ext cx="1886775" cy="2641486"/>
        </a:xfrm>
        <a:prstGeom prst="rect">
          <a:avLst/>
        </a:prstGeom>
        <a:solidFill>
          <a:schemeClr val="accent5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Fly out drones to determined communities to play footage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Fly out secondary drones to provide learning materials</a:t>
          </a:r>
        </a:p>
      </dsp:txBody>
      <dsp:txXfrm>
        <a:off x="6229845" y="1520965"/>
        <a:ext cx="1886775" cy="1584891"/>
      </dsp:txXfrm>
    </dsp:sp>
    <dsp:sp modelId="{AC6B335A-D8B4-46D8-93DE-B9EF1773F6AC}">
      <dsp:nvSpPr>
        <dsp:cNvPr id="0" name=""/>
        <dsp:cNvSpPr/>
      </dsp:nvSpPr>
      <dsp:spPr>
        <a:xfrm>
          <a:off x="6777010" y="781349"/>
          <a:ext cx="792445" cy="792445"/>
        </a:xfrm>
        <a:prstGeom prst="ellipse">
          <a:avLst/>
        </a:prstGeom>
        <a:solidFill>
          <a:schemeClr val="accent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4</a:t>
          </a:r>
          <a:endParaRPr lang="en-US" sz="3800" kern="1200" dirty="0"/>
        </a:p>
      </dsp:txBody>
      <dsp:txXfrm>
        <a:off x="6893061" y="897400"/>
        <a:ext cx="560343" cy="560343"/>
      </dsp:txXfrm>
    </dsp:sp>
    <dsp:sp modelId="{7B3E0A16-DB85-46CA-87D6-4D39F6DBFC52}">
      <dsp:nvSpPr>
        <dsp:cNvPr id="0" name=""/>
        <dsp:cNvSpPr/>
      </dsp:nvSpPr>
      <dsp:spPr>
        <a:xfrm>
          <a:off x="6229845" y="3158615"/>
          <a:ext cx="1886775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95DD00-81CA-4D89-AAC9-9CB098B4E837}">
      <dsp:nvSpPr>
        <dsp:cNvPr id="0" name=""/>
        <dsp:cNvSpPr/>
      </dsp:nvSpPr>
      <dsp:spPr>
        <a:xfrm>
          <a:off x="8305299" y="517200"/>
          <a:ext cx="1886775" cy="2641486"/>
        </a:xfrm>
        <a:prstGeom prst="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/>
            <a:t>Check-in on communities where drone is flown to and see progress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/>
            <a:t>Adapt and change as necessary 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i="0" u="none" kern="1200" dirty="0"/>
            <a:t>Rinse and Repeat</a:t>
          </a:r>
          <a:endParaRPr lang="en-US" sz="1100" kern="1200" dirty="0"/>
        </a:p>
      </dsp:txBody>
      <dsp:txXfrm>
        <a:off x="8305299" y="1520965"/>
        <a:ext cx="1886775" cy="1584891"/>
      </dsp:txXfrm>
    </dsp:sp>
    <dsp:sp modelId="{06772805-3643-43C2-9C80-F43268C57C20}">
      <dsp:nvSpPr>
        <dsp:cNvPr id="0" name=""/>
        <dsp:cNvSpPr/>
      </dsp:nvSpPr>
      <dsp:spPr>
        <a:xfrm>
          <a:off x="8852464" y="781349"/>
          <a:ext cx="792445" cy="792445"/>
        </a:xfrm>
        <a:prstGeom prst="ellipse">
          <a:avLst/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5</a:t>
          </a:r>
          <a:endParaRPr lang="en-US" sz="3800" kern="1200" dirty="0"/>
        </a:p>
      </dsp:txBody>
      <dsp:txXfrm>
        <a:off x="8968515" y="897400"/>
        <a:ext cx="560343" cy="560343"/>
      </dsp:txXfrm>
    </dsp:sp>
    <dsp:sp modelId="{77F59A8B-7684-4E29-B44F-B0F96367FE70}">
      <dsp:nvSpPr>
        <dsp:cNvPr id="0" name=""/>
        <dsp:cNvSpPr/>
      </dsp:nvSpPr>
      <dsp:spPr>
        <a:xfrm>
          <a:off x="8305299" y="3158615"/>
          <a:ext cx="1886775" cy="7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AB8E97A3-458B-4459-8849-EF3A8D885423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95F9FFCB-1BFC-4B36-BE44-D6A1469F21C3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A69863A3-5EBF-4CAE-AA51-83CA76DE20BB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BA811-8917-4F1D-B22F-E96045BFA4E0}" type="datetimeFigureOut">
              <a:rPr lang="en-US" smtClean="0"/>
              <a:t>10/21/2020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C6A29-4676-420C-BBE3-ACC2B80F64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9/3/20XX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8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3.jpeg"/><Relationship Id="rId12" Type="http://schemas.openxmlformats.org/officeDocument/2006/relationships/image" Target="../media/image17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11" Type="http://schemas.openxmlformats.org/officeDocument/2006/relationships/image" Target="../media/image16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12.jpe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documents.worldbank.org/curated/en/706141516721172989/Global-data-set-on-education-quality-1965-2015" TargetMode="External"/><Relationship Id="rId2" Type="http://schemas.openxmlformats.org/officeDocument/2006/relationships/hyperlink" Target="https://www.international.gc.ca/world-monde/issues_development-enjeux_developpement/human_rights-droits_homme/education.aspx?lang=eng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globalcitizen.org/en/content/10-barriers-to-education-around-the-world-2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ourworldindata.org/global-education#years-of-schooling" TargetMode="External"/><Relationship Id="rId1" Type="http://schemas.openxmlformats.org/officeDocument/2006/relationships/slideLayout" Target="../slideLayouts/slideLayout9.xml"/><Relationship Id="rId5" Type="http://schemas.openxmlformats.org/officeDocument/2006/relationships/comments" Target="../comments/commen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Internship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Kevin Quach</a:t>
            </a: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Topic 3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Solution to the Issue</a:t>
            </a:r>
          </a:p>
        </p:txBody>
      </p:sp>
    </p:spTree>
    <p:extLst>
      <p:ext uri="{BB962C8B-B14F-4D97-AF65-F5344CB8AC3E}">
        <p14:creationId xmlns:p14="http://schemas.microsoft.com/office/powerpoint/2010/main" val="2689704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76F87-5AFD-4198-BAD1-7BC4E9678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Barriers in Providing Education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587585-58BF-4727-A716-02FFC6E15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My Solution to the Issue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F3AE5-68A5-4C64-A7FE-3185B36CB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11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A1FCFAB-3742-45BA-A165-CA2942486F2E}"/>
              </a:ext>
            </a:extLst>
          </p:cNvPr>
          <p:cNvSpPr/>
          <p:nvPr/>
        </p:nvSpPr>
        <p:spPr>
          <a:xfrm>
            <a:off x="1648087" y="1690688"/>
            <a:ext cx="1590063" cy="1590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/>
              <a:t>Untrained Teachers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8EFEFD0-C255-419A-8FC1-6A35B01761C3}"/>
              </a:ext>
            </a:extLst>
          </p:cNvPr>
          <p:cNvSpPr txBox="1">
            <a:spLocks/>
          </p:cNvSpPr>
          <p:nvPr/>
        </p:nvSpPr>
        <p:spPr>
          <a:xfrm>
            <a:off x="1033958" y="3429000"/>
            <a:ext cx="2980436" cy="31941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CA" sz="1600" dirty="0"/>
              <a:t>Teachers are the most important predictor of student learning</a:t>
            </a:r>
          </a:p>
          <a:p>
            <a:pPr marL="285750" indent="-285750"/>
            <a:r>
              <a:rPr lang="en-CA" sz="1600" dirty="0"/>
              <a:t>Developing nations lack trained teachers</a:t>
            </a:r>
          </a:p>
          <a:p>
            <a:pPr marL="285750" indent="-285750"/>
            <a:r>
              <a:rPr lang="en-CA" sz="1600" dirty="0"/>
              <a:t>Result of this children go without learning basic math, writing, and reading skills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B14CE88-1B22-45FD-ABC0-AA700F92391C}"/>
              </a:ext>
            </a:extLst>
          </p:cNvPr>
          <p:cNvSpPr/>
          <p:nvPr/>
        </p:nvSpPr>
        <p:spPr>
          <a:xfrm>
            <a:off x="4712500" y="1690688"/>
            <a:ext cx="1590063" cy="1590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/>
              <a:t>Lack of Quality Classrooms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9B79734-DFF2-4025-ADC4-8EB610C45E4D}"/>
              </a:ext>
            </a:extLst>
          </p:cNvPr>
          <p:cNvSpPr txBox="1">
            <a:spLocks/>
          </p:cNvSpPr>
          <p:nvPr/>
        </p:nvSpPr>
        <p:spPr>
          <a:xfrm>
            <a:off x="4314556" y="3429000"/>
            <a:ext cx="2980436" cy="31941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CA" sz="1600" dirty="0"/>
              <a:t>Classrooms are often overcrowded in developing nations</a:t>
            </a:r>
          </a:p>
          <a:p>
            <a:pPr marL="285750" indent="-285750"/>
            <a:r>
              <a:rPr lang="en-CA" sz="1600" dirty="0"/>
              <a:t>Schools can be falling apart, unsafe, and lack basic facilities</a:t>
            </a:r>
          </a:p>
          <a:p>
            <a:pPr marL="285750" indent="-285750"/>
            <a:r>
              <a:rPr lang="en-CA" sz="1600" dirty="0"/>
              <a:t>Distance from home and school may be too far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C93C860-7AFF-42DA-8969-7A6F185FAC1B}"/>
              </a:ext>
            </a:extLst>
          </p:cNvPr>
          <p:cNvSpPr/>
          <p:nvPr/>
        </p:nvSpPr>
        <p:spPr>
          <a:xfrm>
            <a:off x="8209283" y="1690688"/>
            <a:ext cx="1590063" cy="1590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/>
              <a:t>Lack of Learning Materials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428D7FAD-2D9A-4725-9C1E-920940AADAC6}"/>
              </a:ext>
            </a:extLst>
          </p:cNvPr>
          <p:cNvSpPr txBox="1">
            <a:spLocks/>
          </p:cNvSpPr>
          <p:nvPr/>
        </p:nvSpPr>
        <p:spPr>
          <a:xfrm>
            <a:off x="7595154" y="3429000"/>
            <a:ext cx="2980436" cy="31941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CA" sz="1600" dirty="0"/>
              <a:t>Learning in school is useless when it isn’t being reinforced</a:t>
            </a:r>
          </a:p>
          <a:p>
            <a:pPr marL="285750" indent="-285750"/>
            <a:r>
              <a:rPr lang="en-CA" sz="1600" dirty="0"/>
              <a:t>Learning materials are in short supply</a:t>
            </a:r>
          </a:p>
          <a:p>
            <a:pPr marL="285750" indent="-285750"/>
            <a:r>
              <a:rPr lang="en-CA" sz="1600" dirty="0"/>
              <a:t>Learning materials are often outdated or worn out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C7E463DB-8877-4FA7-809D-041108568F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/21/2020</a:t>
            </a:r>
          </a:p>
        </p:txBody>
      </p:sp>
    </p:spTree>
    <p:extLst>
      <p:ext uri="{BB962C8B-B14F-4D97-AF65-F5344CB8AC3E}">
        <p14:creationId xmlns:p14="http://schemas.microsoft.com/office/powerpoint/2010/main" val="3083500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flock of seagulls flying in the sky&#10;&#10;Description automatically generated">
            <a:extLst>
              <a:ext uri="{FF2B5EF4-FFF2-40B4-BE49-F238E27FC236}">
                <a16:creationId xmlns:a16="http://schemas.microsoft.com/office/drawing/2014/main" id="{982B2288-95D0-457B-94DB-62982320A6D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7813" b="7813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36238A6-CB0F-4209-BCF2-5944EC04A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My Solution:</a:t>
            </a:r>
            <a:br>
              <a:rPr lang="en-CA" dirty="0"/>
            </a:br>
            <a:r>
              <a:rPr lang="en-CA" dirty="0"/>
              <a:t>If Packages can Fly, Education can Soar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51F24A-5F6C-4B0C-B73C-C648E2FE7E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736F6-A52F-4FC6-A28F-0CB2E85224C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10/21/2020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96F3A-A949-40F1-AE1A-B8717F07C89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My Solution to the Issue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EF5D5-666A-4097-8B60-5DC962EAD0C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schemeClr val="bg2">
                    <a:lumMod val="50000"/>
                  </a:schemeClr>
                </a:solidFill>
              </a:rPr>
              <a:pPr>
                <a:defRPr/>
              </a:pPr>
              <a:t>12</a:t>
            </a:fld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73851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C9B9F33B-F0CC-4410-85D0-1B957DF435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D93F8E-356C-4F75-8C01-292DF00E2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393360" cy="1325563"/>
          </a:xfrm>
        </p:spPr>
        <p:txBody>
          <a:bodyPr>
            <a:normAutofit/>
          </a:bodyPr>
          <a:lstStyle/>
          <a:p>
            <a:r>
              <a:rPr lang="en-CA" sz="3700" dirty="0"/>
              <a:t>Use of Drones in Providing Children Education</a:t>
            </a: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55CB1B7E-4B0B-4E99-9560-9667270DA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2FACA-E671-4454-B937-C3CB1BCF6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 lnSpcReduction="10000"/>
          </a:bodyPr>
          <a:lstStyle/>
          <a:p>
            <a:r>
              <a:rPr lang="en-CA" sz="2000" dirty="0"/>
              <a:t>Run Down of the Idea:</a:t>
            </a:r>
          </a:p>
          <a:p>
            <a:pPr lvl="1"/>
            <a:r>
              <a:rPr lang="en-CA" sz="2000" dirty="0"/>
              <a:t>If you attach projectors and webcams to drones then you can project videos onto many places form far away</a:t>
            </a:r>
          </a:p>
          <a:p>
            <a:pPr lvl="1"/>
            <a:r>
              <a:rPr lang="en-CA" sz="2000" dirty="0"/>
              <a:t>Then you can fly the drones to communities to teach basic reading, math, and writing skills</a:t>
            </a:r>
          </a:p>
          <a:p>
            <a:pPr lvl="1"/>
            <a:r>
              <a:rPr lang="en-CA" sz="2000" dirty="0"/>
              <a:t>Drones can also be used to deliver learning materials in a new way</a:t>
            </a:r>
          </a:p>
          <a:p>
            <a:pPr lvl="2"/>
            <a:r>
              <a:rPr lang="en-CA" dirty="0"/>
              <a:t>A “new way” could be educational programs similar to shows like Dora the Explorer</a:t>
            </a:r>
          </a:p>
          <a:p>
            <a:pPr lvl="1"/>
            <a:r>
              <a:rPr lang="en-CA" sz="2000" dirty="0"/>
              <a:t>Bi-monthly or monthly check-ins could be used to determine the effectiveness of said education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C924DBCE-E731-4B22-8181-A39C1D862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0631" y="2700688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4" name="Picture 6" descr="Free Pictures For Education, Download Free Clip Art, Free Clip Art on  Clipart Library">
            <a:extLst>
              <a:ext uri="{FF2B5EF4-FFF2-40B4-BE49-F238E27FC236}">
                <a16:creationId xmlns:a16="http://schemas.microsoft.com/office/drawing/2014/main" id="{8E2813D3-9765-471D-8675-2DCE7A46F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98" r="5253"/>
          <a:stretch/>
        </p:blipFill>
        <p:spPr bwMode="auto">
          <a:xfrm>
            <a:off x="8219558" y="852372"/>
            <a:ext cx="3096807" cy="3096807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196DE3D2-178D-4017-842D-87C88CE92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23881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43621FD4-D14D-45D5-9A57-9A2DE5EA5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55865" y="1026771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C2AE1-8ED3-492F-A548-64AB11795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13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052" name="Picture 4" descr="14,179 Drone Illustrations, Royalty-Free Vector Graphics &amp; Clip Art - iStock">
            <a:extLst>
              <a:ext uri="{FF2B5EF4-FFF2-40B4-BE49-F238E27FC236}">
                <a16:creationId xmlns:a16="http://schemas.microsoft.com/office/drawing/2014/main" id="{9FFD256E-C91A-4C4B-A926-B2B2EEF5D0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2" r="-5" b="14633"/>
          <a:stretch/>
        </p:blipFill>
        <p:spPr bwMode="auto">
          <a:xfrm>
            <a:off x="6723881" y="4685200"/>
            <a:ext cx="2733741" cy="2172801"/>
          </a:xfrm>
          <a:custGeom>
            <a:avLst/>
            <a:gdLst/>
            <a:ahLst/>
            <a:cxnLst/>
            <a:rect l="l" t="t" r="r" b="b"/>
            <a:pathLst>
              <a:path w="2733741" h="2172801">
                <a:moveTo>
                  <a:pt x="1366871" y="0"/>
                </a:moveTo>
                <a:cubicBezTo>
                  <a:pt x="2121772" y="0"/>
                  <a:pt x="2733741" y="595368"/>
                  <a:pt x="2733741" y="1329791"/>
                </a:cubicBezTo>
                <a:cubicBezTo>
                  <a:pt x="2733741" y="1605200"/>
                  <a:pt x="2647683" y="1861054"/>
                  <a:pt x="2500301" y="2073290"/>
                </a:cubicBezTo>
                <a:lnTo>
                  <a:pt x="2423813" y="2172801"/>
                </a:lnTo>
                <a:lnTo>
                  <a:pt x="309928" y="2172801"/>
                </a:lnTo>
                <a:lnTo>
                  <a:pt x="233440" y="2073290"/>
                </a:lnTo>
                <a:cubicBezTo>
                  <a:pt x="86058" y="1861054"/>
                  <a:pt x="0" y="1605200"/>
                  <a:pt x="0" y="1329791"/>
                </a:cubicBezTo>
                <a:cubicBezTo>
                  <a:pt x="0" y="595368"/>
                  <a:pt x="611969" y="0"/>
                  <a:pt x="136687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Arc 84">
            <a:extLst>
              <a:ext uri="{FF2B5EF4-FFF2-40B4-BE49-F238E27FC236}">
                <a16:creationId xmlns:a16="http://schemas.microsoft.com/office/drawing/2014/main" id="{034ACCCC-54D4-4F78-9B85-4A34FEBAA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54998">
            <a:off x="6055857" y="4209253"/>
            <a:ext cx="3868217" cy="3868217"/>
          </a:xfrm>
          <a:prstGeom prst="arc">
            <a:avLst>
              <a:gd name="adj1" fmla="val 16200000"/>
              <a:gd name="adj2" fmla="val 20479261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72413CFE-8B8A-45C9-B7BA-CF49986D4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AutoShape 2" descr="14,179 Drone Illustrations, Royalty-Free Vector Graphics &amp; Clip Art - iStock">
            <a:extLst>
              <a:ext uri="{FF2B5EF4-FFF2-40B4-BE49-F238E27FC236}">
                <a16:creationId xmlns:a16="http://schemas.microsoft.com/office/drawing/2014/main" id="{9913436B-911D-4C58-9B2A-3A86C145D6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sp>
        <p:nvSpPr>
          <p:cNvPr id="17" name="Footer Placeholder 3">
            <a:extLst>
              <a:ext uri="{FF2B5EF4-FFF2-40B4-BE49-F238E27FC236}">
                <a16:creationId xmlns:a16="http://schemas.microsoft.com/office/drawing/2014/main" id="{9AE08AED-7A68-4697-83FB-45638C091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My Solution to the Issue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3C889E3B-3DE4-4454-8D64-B5AABD9763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/21/2020</a:t>
            </a:r>
          </a:p>
        </p:txBody>
      </p:sp>
    </p:spTree>
    <p:extLst>
      <p:ext uri="{BB962C8B-B14F-4D97-AF65-F5344CB8AC3E}">
        <p14:creationId xmlns:p14="http://schemas.microsoft.com/office/powerpoint/2010/main" val="3534370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76F87-5AFD-4198-BAD1-7BC4E9678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does it Overcome the Barriers?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7F3AE5-68A5-4C64-A7FE-3185B36CB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14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A1FCFAB-3742-45BA-A165-CA2942486F2E}"/>
              </a:ext>
            </a:extLst>
          </p:cNvPr>
          <p:cNvSpPr/>
          <p:nvPr/>
        </p:nvSpPr>
        <p:spPr>
          <a:xfrm>
            <a:off x="1648087" y="1385888"/>
            <a:ext cx="1590063" cy="1590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/>
              <a:t>Untrained Teachers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8EFEFD0-C255-419A-8FC1-6A35B01761C3}"/>
              </a:ext>
            </a:extLst>
          </p:cNvPr>
          <p:cNvSpPr txBox="1">
            <a:spLocks/>
          </p:cNvSpPr>
          <p:nvPr/>
        </p:nvSpPr>
        <p:spPr>
          <a:xfrm>
            <a:off x="938164" y="3527367"/>
            <a:ext cx="2980436" cy="31941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CA" sz="1600" dirty="0"/>
              <a:t>Only one trained teacher is needed to teach materials</a:t>
            </a:r>
          </a:p>
          <a:p>
            <a:pPr marL="742950" lvl="1" indent="-285750"/>
            <a:r>
              <a:rPr lang="en-CA" sz="1200" dirty="0"/>
              <a:t>If drones can relay the same class to different communities than only one recording is needed</a:t>
            </a:r>
          </a:p>
          <a:p>
            <a:pPr marL="285750" indent="-285750"/>
            <a:r>
              <a:rPr lang="en-CA" sz="1600" dirty="0"/>
              <a:t>The only hurdle becomes how would one teach the materials through a video</a:t>
            </a:r>
          </a:p>
          <a:p>
            <a:pPr marL="742950" lvl="1" indent="-285750"/>
            <a:endParaRPr lang="en-CA" sz="1200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B14CE88-1B22-45FD-ABC0-AA700F92391C}"/>
              </a:ext>
            </a:extLst>
          </p:cNvPr>
          <p:cNvSpPr/>
          <p:nvPr/>
        </p:nvSpPr>
        <p:spPr>
          <a:xfrm>
            <a:off x="4712500" y="1385888"/>
            <a:ext cx="1590063" cy="1590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/>
              <a:t>Lack of Quality Classrooms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9B79734-DFF2-4025-ADC4-8EB610C45E4D}"/>
              </a:ext>
            </a:extLst>
          </p:cNvPr>
          <p:cNvSpPr txBox="1">
            <a:spLocks/>
          </p:cNvSpPr>
          <p:nvPr/>
        </p:nvSpPr>
        <p:spPr>
          <a:xfrm>
            <a:off x="4218762" y="3527367"/>
            <a:ext cx="2980436" cy="31941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CA" sz="1600" dirty="0"/>
              <a:t>By using drones to project video in communities children could have classrooms virtually anywhere</a:t>
            </a:r>
          </a:p>
          <a:p>
            <a:pPr marL="285750" indent="-285750"/>
            <a:r>
              <a:rPr lang="en-CA" sz="1600" dirty="0"/>
              <a:t>Children no longer have to travel vast distances to receive schooling</a:t>
            </a:r>
          </a:p>
          <a:p>
            <a:pPr marL="285750" indent="-285750"/>
            <a:r>
              <a:rPr lang="en-CA" sz="1600" dirty="0"/>
              <a:t>Schooling becomes safer as it is in the presence of safe communities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C93C860-7AFF-42DA-8969-7A6F185FAC1B}"/>
              </a:ext>
            </a:extLst>
          </p:cNvPr>
          <p:cNvSpPr/>
          <p:nvPr/>
        </p:nvSpPr>
        <p:spPr>
          <a:xfrm>
            <a:off x="8209283" y="1385888"/>
            <a:ext cx="1590063" cy="15900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/>
              <a:t>Lack of Learning Materials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428D7FAD-2D9A-4725-9C1E-920940AADAC6}"/>
              </a:ext>
            </a:extLst>
          </p:cNvPr>
          <p:cNvSpPr txBox="1">
            <a:spLocks/>
          </p:cNvSpPr>
          <p:nvPr/>
        </p:nvSpPr>
        <p:spPr>
          <a:xfrm>
            <a:off x="7499360" y="3527367"/>
            <a:ext cx="2980436" cy="319410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CA" sz="1600" dirty="0"/>
              <a:t>Learning materials can also be provided via video format</a:t>
            </a:r>
          </a:p>
          <a:p>
            <a:pPr marL="742950" lvl="1" indent="-285750"/>
            <a:r>
              <a:rPr lang="en-CA" sz="1200" dirty="0"/>
              <a:t>Video format may be similar to educational kid programs aired on the TV</a:t>
            </a:r>
          </a:p>
          <a:p>
            <a:pPr marL="285750" indent="-285750"/>
            <a:r>
              <a:rPr lang="en-CA" sz="1600" dirty="0"/>
              <a:t>With videos learning material can’t be worn out</a:t>
            </a:r>
          </a:p>
          <a:p>
            <a:pPr marL="285750" indent="-285750"/>
            <a:r>
              <a:rPr lang="en-CA" sz="1600" dirty="0"/>
              <a:t>Videos also enable materials to be easily shared unlike books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F29587A8-8105-405C-88CB-F512537E7EF8}"/>
              </a:ext>
            </a:extLst>
          </p:cNvPr>
          <p:cNvSpPr/>
          <p:nvPr/>
        </p:nvSpPr>
        <p:spPr>
          <a:xfrm>
            <a:off x="2268946" y="3048000"/>
            <a:ext cx="348343" cy="381000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C42B69B4-EDEA-4A3F-9FB2-A3F0B6566D06}"/>
              </a:ext>
            </a:extLst>
          </p:cNvPr>
          <p:cNvSpPr/>
          <p:nvPr/>
        </p:nvSpPr>
        <p:spPr>
          <a:xfrm>
            <a:off x="5333359" y="3048000"/>
            <a:ext cx="348343" cy="381000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B6E4237C-D830-4AA0-9F31-D8AB4587DB6B}"/>
              </a:ext>
            </a:extLst>
          </p:cNvPr>
          <p:cNvSpPr/>
          <p:nvPr/>
        </p:nvSpPr>
        <p:spPr>
          <a:xfrm>
            <a:off x="8911200" y="3048000"/>
            <a:ext cx="348343" cy="381000"/>
          </a:xfrm>
          <a:prstGeom prst="down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Footer Placeholder 3">
            <a:extLst>
              <a:ext uri="{FF2B5EF4-FFF2-40B4-BE49-F238E27FC236}">
                <a16:creationId xmlns:a16="http://schemas.microsoft.com/office/drawing/2014/main" id="{F93328B4-5E78-452F-BED0-1EC93A50F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My Solution to the Issue</a:t>
            </a:r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02E5E1D3-006A-4FA9-9BEA-D71B1F4BDA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/21/2020</a:t>
            </a:r>
          </a:p>
        </p:txBody>
      </p:sp>
    </p:spTree>
    <p:extLst>
      <p:ext uri="{BB962C8B-B14F-4D97-AF65-F5344CB8AC3E}">
        <p14:creationId xmlns:p14="http://schemas.microsoft.com/office/powerpoint/2010/main" val="3532708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256349"/>
            <a:ext cx="10515600" cy="1325563"/>
          </a:xfrm>
        </p:spPr>
        <p:txBody>
          <a:bodyPr/>
          <a:lstStyle/>
          <a:p>
            <a:r>
              <a:rPr lang="en-US" dirty="0"/>
              <a:t>Overall Timeline</a:t>
            </a:r>
          </a:p>
        </p:txBody>
      </p:sp>
      <p:graphicFrame>
        <p:nvGraphicFramePr>
          <p:cNvPr id="4" name="Content Placeholder 4" descr="timeline SmartArt graphic&#10;">
            <a:extLst>
              <a:ext uri="{FF2B5EF4-FFF2-40B4-BE49-F238E27FC236}">
                <a16:creationId xmlns:a16="http://schemas.microsoft.com/office/drawing/2014/main" id="{E246B7D8-C843-490A-A5BB-04DFA74A3D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6198008"/>
              </p:ext>
            </p:extLst>
          </p:nvPr>
        </p:nvGraphicFramePr>
        <p:xfrm>
          <a:off x="996696" y="1581912"/>
          <a:ext cx="10195560" cy="3675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BC87D09A-24B4-4F84-BC75-DD350595B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My Solution to the Issue</a:t>
            </a:r>
          </a:p>
        </p:txBody>
      </p:sp>
      <p:pic>
        <p:nvPicPr>
          <p:cNvPr id="4098" name="Picture 2" descr="Control center Stock Vectors, Royalty Free Control center Illustrations |  Depositphotos®">
            <a:extLst>
              <a:ext uri="{FF2B5EF4-FFF2-40B4-BE49-F238E27FC236}">
                <a16:creationId xmlns:a16="http://schemas.microsoft.com/office/drawing/2014/main" id="{B9D6C337-2B42-414B-B31A-B8939EB73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7648" y="4627072"/>
            <a:ext cx="1788101" cy="1212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Exam, checklist, quiz, survey, test, questionnaire, education icon">
            <a:extLst>
              <a:ext uri="{FF2B5EF4-FFF2-40B4-BE49-F238E27FC236}">
                <a16:creationId xmlns:a16="http://schemas.microsoft.com/office/drawing/2014/main" id="{276E83ED-42AD-4A62-A161-2B72139DC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085" y="1032637"/>
            <a:ext cx="1341556" cy="1341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Communication Free Png Image - Customer Communication, Cliparts &amp; Cartoons  - Jing.fm">
            <a:extLst>
              <a:ext uri="{FF2B5EF4-FFF2-40B4-BE49-F238E27FC236}">
                <a16:creationId xmlns:a16="http://schemas.microsoft.com/office/drawing/2014/main" id="{81DA4F97-8F14-4997-B00A-CF66DAA87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8194" y="4544005"/>
            <a:ext cx="2252563" cy="1464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14,179 Drone Illustrations, Royalty-Free Vector Graphics &amp; Clip Art - iStock">
            <a:extLst>
              <a:ext uri="{FF2B5EF4-FFF2-40B4-BE49-F238E27FC236}">
                <a16:creationId xmlns:a16="http://schemas.microsoft.com/office/drawing/2014/main" id="{E12E56B7-738D-4936-A3A7-CCF95C2EC0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2" r="-5" b="14633"/>
          <a:stretch/>
        </p:blipFill>
        <p:spPr bwMode="auto">
          <a:xfrm>
            <a:off x="6765630" y="136525"/>
            <a:ext cx="946739" cy="752476"/>
          </a:xfrm>
          <a:custGeom>
            <a:avLst/>
            <a:gdLst/>
            <a:ahLst/>
            <a:cxnLst/>
            <a:rect l="l" t="t" r="r" b="b"/>
            <a:pathLst>
              <a:path w="2733741" h="2172801">
                <a:moveTo>
                  <a:pt x="1366871" y="0"/>
                </a:moveTo>
                <a:cubicBezTo>
                  <a:pt x="2121772" y="0"/>
                  <a:pt x="2733741" y="595368"/>
                  <a:pt x="2733741" y="1329791"/>
                </a:cubicBezTo>
                <a:cubicBezTo>
                  <a:pt x="2733741" y="1605200"/>
                  <a:pt x="2647683" y="1861054"/>
                  <a:pt x="2500301" y="2073290"/>
                </a:cubicBezTo>
                <a:lnTo>
                  <a:pt x="2423813" y="2172801"/>
                </a:lnTo>
                <a:lnTo>
                  <a:pt x="309928" y="2172801"/>
                </a:lnTo>
                <a:lnTo>
                  <a:pt x="233440" y="2073290"/>
                </a:lnTo>
                <a:cubicBezTo>
                  <a:pt x="86058" y="1861054"/>
                  <a:pt x="0" y="1605200"/>
                  <a:pt x="0" y="1329791"/>
                </a:cubicBezTo>
                <a:cubicBezTo>
                  <a:pt x="0" y="595368"/>
                  <a:pt x="611969" y="0"/>
                  <a:pt x="136687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14,179 Drone Illustrations, Royalty-Free Vector Graphics &amp; Clip Art - iStock">
            <a:extLst>
              <a:ext uri="{FF2B5EF4-FFF2-40B4-BE49-F238E27FC236}">
                <a16:creationId xmlns:a16="http://schemas.microsoft.com/office/drawing/2014/main" id="{A7F64E9E-FEF9-4B59-89CD-41D8F79B4D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2" r="-5" b="14633"/>
          <a:stretch/>
        </p:blipFill>
        <p:spPr bwMode="auto">
          <a:xfrm>
            <a:off x="7984316" y="0"/>
            <a:ext cx="946739" cy="752476"/>
          </a:xfrm>
          <a:custGeom>
            <a:avLst/>
            <a:gdLst/>
            <a:ahLst/>
            <a:cxnLst/>
            <a:rect l="l" t="t" r="r" b="b"/>
            <a:pathLst>
              <a:path w="2733741" h="2172801">
                <a:moveTo>
                  <a:pt x="1366871" y="0"/>
                </a:moveTo>
                <a:cubicBezTo>
                  <a:pt x="2121772" y="0"/>
                  <a:pt x="2733741" y="595368"/>
                  <a:pt x="2733741" y="1329791"/>
                </a:cubicBezTo>
                <a:cubicBezTo>
                  <a:pt x="2733741" y="1605200"/>
                  <a:pt x="2647683" y="1861054"/>
                  <a:pt x="2500301" y="2073290"/>
                </a:cubicBezTo>
                <a:lnTo>
                  <a:pt x="2423813" y="2172801"/>
                </a:lnTo>
                <a:lnTo>
                  <a:pt x="309928" y="2172801"/>
                </a:lnTo>
                <a:lnTo>
                  <a:pt x="233440" y="2073290"/>
                </a:lnTo>
                <a:cubicBezTo>
                  <a:pt x="86058" y="1861054"/>
                  <a:pt x="0" y="1605200"/>
                  <a:pt x="0" y="1329791"/>
                </a:cubicBezTo>
                <a:cubicBezTo>
                  <a:pt x="0" y="595368"/>
                  <a:pt x="611969" y="0"/>
                  <a:pt x="136687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14,179 Drone Illustrations, Royalty-Free Vector Graphics &amp; Clip Art - iStock">
            <a:extLst>
              <a:ext uri="{FF2B5EF4-FFF2-40B4-BE49-F238E27FC236}">
                <a16:creationId xmlns:a16="http://schemas.microsoft.com/office/drawing/2014/main" id="{EA9D2610-872C-4A9A-B3F5-EAA0427EF1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2" r="-5" b="14633"/>
          <a:stretch/>
        </p:blipFill>
        <p:spPr bwMode="auto">
          <a:xfrm>
            <a:off x="7510946" y="455303"/>
            <a:ext cx="946739" cy="752476"/>
          </a:xfrm>
          <a:custGeom>
            <a:avLst/>
            <a:gdLst/>
            <a:ahLst/>
            <a:cxnLst/>
            <a:rect l="l" t="t" r="r" b="b"/>
            <a:pathLst>
              <a:path w="2733741" h="2172801">
                <a:moveTo>
                  <a:pt x="1366871" y="0"/>
                </a:moveTo>
                <a:cubicBezTo>
                  <a:pt x="2121772" y="0"/>
                  <a:pt x="2733741" y="595368"/>
                  <a:pt x="2733741" y="1329791"/>
                </a:cubicBezTo>
                <a:cubicBezTo>
                  <a:pt x="2733741" y="1605200"/>
                  <a:pt x="2647683" y="1861054"/>
                  <a:pt x="2500301" y="2073290"/>
                </a:cubicBezTo>
                <a:lnTo>
                  <a:pt x="2423813" y="2172801"/>
                </a:lnTo>
                <a:lnTo>
                  <a:pt x="309928" y="2172801"/>
                </a:lnTo>
                <a:lnTo>
                  <a:pt x="233440" y="2073290"/>
                </a:lnTo>
                <a:cubicBezTo>
                  <a:pt x="86058" y="1861054"/>
                  <a:pt x="0" y="1605200"/>
                  <a:pt x="0" y="1329791"/>
                </a:cubicBezTo>
                <a:cubicBezTo>
                  <a:pt x="0" y="595368"/>
                  <a:pt x="611969" y="0"/>
                  <a:pt x="136687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Image Result For Video Clipart Png - Music Video Icon Png Transparent Png -  Full Size Clipart (#321226) - PinClipart">
            <a:extLst>
              <a:ext uri="{FF2B5EF4-FFF2-40B4-BE49-F238E27FC236}">
                <a16:creationId xmlns:a16="http://schemas.microsoft.com/office/drawing/2014/main" id="{0A02377D-B8F5-4452-AB5F-FC8450EC5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322" y="1165734"/>
            <a:ext cx="822869" cy="643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Best School Book Clipart Black and White #28685 - Clipartion.com">
            <a:extLst>
              <a:ext uri="{FF2B5EF4-FFF2-40B4-BE49-F238E27FC236}">
                <a16:creationId xmlns:a16="http://schemas.microsoft.com/office/drawing/2014/main" id="{C9BEDF53-CE45-44B0-9D77-F1BF48DBE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3219" y="1353026"/>
            <a:ext cx="959072" cy="494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8" name="Picture 22" descr="Transparent Phone Number Clipart - Ability To Adapt Icon , Free Transparent  Clipart - ClipartKey">
            <a:extLst>
              <a:ext uri="{FF2B5EF4-FFF2-40B4-BE49-F238E27FC236}">
                <a16:creationId xmlns:a16="http://schemas.microsoft.com/office/drawing/2014/main" id="{0C762538-0443-4D05-9AA5-E8942C756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1952" y="4814255"/>
            <a:ext cx="2300496" cy="1387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4380328B-2011-414A-8745-E26146AB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/21/2020</a:t>
            </a:r>
          </a:p>
        </p:txBody>
      </p:sp>
    </p:spTree>
    <p:extLst>
      <p:ext uri="{BB962C8B-B14F-4D97-AF65-F5344CB8AC3E}">
        <p14:creationId xmlns:p14="http://schemas.microsoft.com/office/powerpoint/2010/main" val="39426474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little girl sitting on steps reading a book">
            <a:extLst>
              <a:ext uri="{FF2B5EF4-FFF2-40B4-BE49-F238E27FC236}">
                <a16:creationId xmlns:a16="http://schemas.microsoft.com/office/drawing/2014/main" id="{89C83A94-9400-40DF-9CE0-AFEB3C742B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23" b="23"/>
          <a:stretch/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45C6405-9D6C-48F5-9EFB-4CF1F3193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E0C27B2A-1D72-43E3-82D3-29739485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Conclusion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C4D09A1-D96F-4BFC-8475-2F079EAD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E3A3A9-5E96-4CDD-A971-9C272EFD9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503954"/>
            <a:ext cx="5093208" cy="435254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Education is important and vital to the growth and success of a nation. Many developing countries do not have the basic formal education needed to provide for children. This reduces the opportunities that children may have for the future, resulting in the education-poverty cycle. </a:t>
            </a:r>
          </a:p>
          <a:p>
            <a:r>
              <a:rPr lang="en-US" dirty="0"/>
              <a:t>With the use of drones and technology, basic education can be provided to virtually almost anywhere.</a:t>
            </a:r>
          </a:p>
        </p:txBody>
      </p:sp>
      <p:pic>
        <p:nvPicPr>
          <p:cNvPr id="7" name="Picture Placeholder 6" descr="Icon&#10;&#10;Description automatically generated">
            <a:extLst>
              <a:ext uri="{FF2B5EF4-FFF2-40B4-BE49-F238E27FC236}">
                <a16:creationId xmlns:a16="http://schemas.microsoft.com/office/drawing/2014/main" id="{52B5A5DC-FC70-4150-9EEF-9D9C963BBA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575" b="2575"/>
          <a:stretch>
            <a:fillRect/>
          </a:stretch>
        </p:blipFill>
        <p:spPr/>
      </p:pic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EDC98A8-B96B-4DAE-9116-0792382224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/21/2020</a:t>
            </a:r>
          </a:p>
        </p:txBody>
      </p:sp>
    </p:spTree>
    <p:extLst>
      <p:ext uri="{BB962C8B-B14F-4D97-AF65-F5344CB8AC3E}">
        <p14:creationId xmlns:p14="http://schemas.microsoft.com/office/powerpoint/2010/main" val="178397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D06EF-9416-46F7-8230-B49EE126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r>
              <a:rPr lang="en-US" noProof="0" dirty="0"/>
              <a:t>Conclusion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76B855D-E9CC-4FF8-AD85-6CDC7B89A0DE}" type="slidenum">
              <a:rPr lang="en-US" noProof="0" smtClean="0"/>
              <a:pPr lvl="0"/>
              <a:t>17</a:t>
            </a:fld>
            <a:endParaRPr lang="en-US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0B6E0-1F7C-4E6A-87B1-554ADE739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2593"/>
            <a:ext cx="4709160" cy="1755648"/>
          </a:xfrm>
        </p:spPr>
        <p:txBody>
          <a:bodyPr/>
          <a:lstStyle/>
          <a:p>
            <a:pPr>
              <a:spcBef>
                <a:spcPts val="3000"/>
              </a:spcBef>
            </a:pPr>
            <a:r>
              <a:rPr lang="en-US" sz="1800" dirty="0"/>
              <a:t>How to Contact</a:t>
            </a:r>
          </a:p>
          <a:p>
            <a:pPr>
              <a:spcBef>
                <a:spcPts val="3000"/>
              </a:spcBef>
            </a:pPr>
            <a:r>
              <a:rPr lang="en-US" sz="1800" dirty="0"/>
              <a:t>Name: Kevin Quach</a:t>
            </a:r>
          </a:p>
          <a:p>
            <a:pPr>
              <a:spcBef>
                <a:spcPts val="3000"/>
              </a:spcBef>
            </a:pPr>
            <a:r>
              <a:rPr lang="en-US" sz="1800" dirty="0"/>
              <a:t>Email: kkquach@ualberta.ca</a:t>
            </a:r>
          </a:p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13B678D-AE3A-41B8-9893-7F5453E6A985}"/>
              </a:ext>
            </a:extLst>
          </p:cNvPr>
          <p:cNvSpPr txBox="1">
            <a:spLocks/>
          </p:cNvSpPr>
          <p:nvPr/>
        </p:nvSpPr>
        <p:spPr>
          <a:xfrm>
            <a:off x="6665976" y="2426647"/>
            <a:ext cx="4709160" cy="37308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3000"/>
              </a:spcBef>
            </a:pPr>
            <a:r>
              <a:rPr lang="en-US" sz="1800" dirty="0"/>
              <a:t>Sources: </a:t>
            </a:r>
          </a:p>
          <a:p>
            <a:pPr>
              <a:spcBef>
                <a:spcPts val="3000"/>
              </a:spcBef>
            </a:pPr>
            <a:r>
              <a:rPr lang="en-US" sz="1200" dirty="0">
                <a:hlinkClick r:id="rId2"/>
              </a:rPr>
              <a:t>https://www.international.gc.ca/world-monde/issues_development-enjeux_developpement/human_rights-droits_homme/education.aspx?lang=eng</a:t>
            </a:r>
            <a:r>
              <a:rPr lang="en-US" sz="1200" dirty="0"/>
              <a:t> </a:t>
            </a:r>
          </a:p>
          <a:p>
            <a:pPr>
              <a:lnSpc>
                <a:spcPct val="100000"/>
              </a:lnSpc>
              <a:spcBef>
                <a:spcPts val="3000"/>
              </a:spcBef>
            </a:pPr>
            <a:r>
              <a:rPr lang="en-CA" sz="1200" b="0" i="0" u="none" strike="noStrike" dirty="0">
                <a:solidFill>
                  <a:srgbClr val="2162E6"/>
                </a:solidFill>
                <a:effectLst/>
                <a:latin typeface="Lato"/>
                <a:hlinkClick r:id="rId3"/>
              </a:rPr>
              <a:t>http://documents.worldbank.org/curated/en/706141516721172989/Global-data-set-on-education-quality-1965-2015</a:t>
            </a:r>
            <a:r>
              <a:rPr lang="en-CA" sz="1200" b="0" i="0" u="none" strike="noStrike" dirty="0">
                <a:solidFill>
                  <a:srgbClr val="2162E6"/>
                </a:solidFill>
                <a:effectLst/>
                <a:latin typeface="Lato"/>
              </a:rPr>
              <a:t> </a:t>
            </a:r>
          </a:p>
          <a:p>
            <a:pPr>
              <a:lnSpc>
                <a:spcPct val="100000"/>
              </a:lnSpc>
              <a:spcBef>
                <a:spcPts val="3000"/>
              </a:spcBef>
            </a:pPr>
            <a:r>
              <a:rPr lang="en-CA" sz="1200" dirty="0">
                <a:hlinkClick r:id="rId4"/>
              </a:rPr>
              <a:t>https://www.globalcitizen.org/en/content/10-barriers-to-education-around-the-world-2/</a:t>
            </a:r>
            <a:r>
              <a:rPr lang="en-CA" sz="1200" dirty="0">
                <a:solidFill>
                  <a:srgbClr val="2162E6"/>
                </a:solidFill>
                <a:latin typeface="Lato"/>
              </a:rPr>
              <a:t> </a:t>
            </a:r>
            <a:endParaRPr lang="en-CA" sz="1200" dirty="0"/>
          </a:p>
          <a:p>
            <a:pPr>
              <a:spcBef>
                <a:spcPts val="3000"/>
              </a:spcBef>
            </a:pPr>
            <a:endParaRPr lang="en-US" sz="1800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42D5D56-A9A0-4B27-B6C6-E02F2DC8E4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9877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/21/2020</a:t>
            </a:r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What is the issue?</a:t>
            </a:r>
          </a:p>
          <a:p>
            <a:pPr marL="0" indent="0">
              <a:buNone/>
            </a:pPr>
            <a:r>
              <a:rPr lang="en-US" dirty="0"/>
              <a:t>2. Why is the cause important to me?</a:t>
            </a:r>
          </a:p>
          <a:p>
            <a:pPr marL="0" indent="0">
              <a:buNone/>
            </a:pPr>
            <a:r>
              <a:rPr lang="en-US" dirty="0"/>
              <a:t>3. My solution to the issue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8B647-084C-492D-A242-148BEA5B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/21/2020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Topic 1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Social Issue?</a:t>
            </a:r>
          </a:p>
        </p:txBody>
      </p:sp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C60C73-2508-4CA2-9D46-3BE3ACC6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Lack of Education in Developing Nations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5526B94-7987-4A41-8760-23732776B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59 million children in developing countries do not have access to basic education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latin typeface="Helvetica" panose="020B0604020202020204" pitchFamily="34" charset="0"/>
              </a:rPr>
              <a:t>Children in developing nations face many barriers</a:t>
            </a:r>
          </a:p>
          <a:p>
            <a:pPr marL="571500" lvl="1" indent="-342900"/>
            <a:r>
              <a:rPr lang="en-US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Un</a:t>
            </a:r>
            <a:r>
              <a:rPr lang="en-US" dirty="0">
                <a:solidFill>
                  <a:srgbClr val="333333"/>
                </a:solidFill>
                <a:latin typeface="Helvetica" panose="020B0604020202020204" pitchFamily="34" charset="0"/>
              </a:rPr>
              <a:t>safe schools</a:t>
            </a:r>
          </a:p>
          <a:p>
            <a:pPr marL="571500" lvl="1" indent="-342900"/>
            <a:r>
              <a:rPr lang="en-US" dirty="0">
                <a:solidFill>
                  <a:srgbClr val="333333"/>
                </a:solidFill>
                <a:latin typeface="Helvetica" panose="020B0604020202020204" pitchFamily="34" charset="0"/>
              </a:rPr>
              <a:t>Poor quality of teaching</a:t>
            </a:r>
          </a:p>
          <a:p>
            <a:pPr marL="571500" lvl="1" indent="-342900"/>
            <a:r>
              <a:rPr lang="en-US" dirty="0">
                <a:solidFill>
                  <a:srgbClr val="333333"/>
                </a:solidFill>
                <a:latin typeface="Helvetica" panose="020B0604020202020204" pitchFamily="34" charset="0"/>
              </a:rPr>
              <a:t>Fees family are unable to afford</a:t>
            </a:r>
          </a:p>
          <a:p>
            <a:pPr marL="571500" lvl="1" indent="-342900"/>
            <a:endParaRPr lang="en-US" b="0" i="0" dirty="0">
              <a:solidFill>
                <a:srgbClr val="333333"/>
              </a:solidFill>
              <a:effectLst/>
              <a:latin typeface="Helvetica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333333"/>
              </a:solidFill>
              <a:effectLst/>
              <a:latin typeface="Helvetica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EF68777-817C-4073-89D4-93F745EAF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Topic 1. What is the Social Issue?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92D0DC2-817C-4AA5-9A81-A6A1B8EEC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4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23" name="Picture Placeholder 22" descr="A picture containing drawing&#10;&#10;Description automatically generated">
            <a:extLst>
              <a:ext uri="{FF2B5EF4-FFF2-40B4-BE49-F238E27FC236}">
                <a16:creationId xmlns:a16="http://schemas.microsoft.com/office/drawing/2014/main" id="{6BB228F4-3B06-406C-9D50-7535FE4223B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4717" r="14717"/>
          <a:stretch>
            <a:fillRect/>
          </a:stretch>
        </p:blipFill>
        <p:spPr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2F8018D-5284-477E-ABF8-CF3AE360D62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9B53A64-4DBF-44C8-9739-4321D86CF53D}"/>
              </a:ext>
            </a:extLst>
          </p:cNvPr>
          <p:cNvSpPr/>
          <p:nvPr/>
        </p:nvSpPr>
        <p:spPr>
          <a:xfrm>
            <a:off x="6736360" y="544971"/>
            <a:ext cx="3231030" cy="3355910"/>
          </a:xfrm>
          <a:prstGeom prst="ellipse">
            <a:avLst/>
          </a:prstGeom>
          <a:solidFill>
            <a:srgbClr val="D6DE23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32" name="Picture 8" descr="Title">
            <a:extLst>
              <a:ext uri="{FF2B5EF4-FFF2-40B4-BE49-F238E27FC236}">
                <a16:creationId xmlns:a16="http://schemas.microsoft.com/office/drawing/2014/main" id="{6ED7A799-F21F-4E61-8051-16D0A27D4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479" y="1093044"/>
            <a:ext cx="2292770" cy="2292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F6AF84E9-5F5B-4274-956C-24B73473B2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/21/2020</a:t>
            </a:r>
          </a:p>
        </p:txBody>
      </p:sp>
    </p:spTree>
    <p:extLst>
      <p:ext uri="{BB962C8B-B14F-4D97-AF65-F5344CB8AC3E}">
        <p14:creationId xmlns:p14="http://schemas.microsoft.com/office/powerpoint/2010/main" val="2831989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F4E10-2920-4CED-AB7E-A70BE0849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To Paint the Picture Graphically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F5AA3-EBDB-45C0-8EC6-C2C41000E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517841"/>
            <a:ext cx="9747118" cy="823912"/>
          </a:xfrm>
        </p:spPr>
        <p:txBody>
          <a:bodyPr>
            <a:normAutofit/>
          </a:bodyPr>
          <a:lstStyle/>
          <a:p>
            <a:r>
              <a:rPr lang="en-CA" dirty="0"/>
              <a:t>Developing nations have dramatically lower education provided</a:t>
            </a:r>
          </a:p>
        </p:txBody>
      </p:sp>
      <p:pic>
        <p:nvPicPr>
          <p:cNvPr id="11" name="Content Placeholder 10">
            <a:hlinkClick r:id="rId2"/>
            <a:extLst>
              <a:ext uri="{FF2B5EF4-FFF2-40B4-BE49-F238E27FC236}">
                <a16:creationId xmlns:a16="http://schemas.microsoft.com/office/drawing/2014/main" id="{1610E459-A6A0-4F56-AF49-96C55AD62C0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39788" y="2767920"/>
            <a:ext cx="5157787" cy="3158898"/>
          </a:xfrm>
          <a:prstGeom prst="rect">
            <a:avLst/>
          </a:prstGeom>
        </p:spPr>
      </p:pic>
      <p:pic>
        <p:nvPicPr>
          <p:cNvPr id="13" name="Content Placeholder 12">
            <a:hlinkClick r:id="rId2"/>
            <a:extLst>
              <a:ext uri="{FF2B5EF4-FFF2-40B4-BE49-F238E27FC236}">
                <a16:creationId xmlns:a16="http://schemas.microsoft.com/office/drawing/2014/main" id="{6C04B28B-D199-48D6-9E0D-48C5985145F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172200" y="2779291"/>
            <a:ext cx="5183188" cy="3136156"/>
          </a:xfr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29EE5-9678-460A-A966-5CA819ABC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5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5" name="Footer Placeholder 6">
            <a:extLst>
              <a:ext uri="{FF2B5EF4-FFF2-40B4-BE49-F238E27FC236}">
                <a16:creationId xmlns:a16="http://schemas.microsoft.com/office/drawing/2014/main" id="{F277077D-E59D-4699-8170-6477D0B5B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Topic 1. What is the Social Issue?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EFE801A-EE17-47C9-8DA8-43ED26EFC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/21/2020</a:t>
            </a:r>
          </a:p>
        </p:txBody>
      </p:sp>
    </p:spTree>
    <p:extLst>
      <p:ext uri="{BB962C8B-B14F-4D97-AF65-F5344CB8AC3E}">
        <p14:creationId xmlns:p14="http://schemas.microsoft.com/office/powerpoint/2010/main" val="674873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Topic 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is this Important to me?</a:t>
            </a:r>
          </a:p>
        </p:txBody>
      </p:sp>
    </p:spTree>
    <p:extLst>
      <p:ext uri="{BB962C8B-B14F-4D97-AF65-F5344CB8AC3E}">
        <p14:creationId xmlns:p14="http://schemas.microsoft.com/office/powerpoint/2010/main" val="3490030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boy playing in playground in front of apartment building&#10;">
            <a:extLst>
              <a:ext uri="{FF2B5EF4-FFF2-40B4-BE49-F238E27FC236}">
                <a16:creationId xmlns:a16="http://schemas.microsoft.com/office/drawing/2014/main" id="{5F329689-9BAF-4AE6-BA67-6C34B1AEE8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/>
          <a:stretch/>
        </p:blipFill>
        <p:spPr/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4E808D1D-FE92-499E-982B-315DCF987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“Education is not a way out of poverty, it is a way of fighting it”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3EE02E7-DD32-447E-A951-9BFA2CED01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Julius Nyerere</a:t>
            </a:r>
          </a:p>
          <a:p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439BF4B2-6931-43C1-8924-3E02FA60CF6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Calibri" panose="020F0502020204030204"/>
              </a:rPr>
              <a:t>Topic 2. Why is this Important to me?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7728248D-4FCB-429D-AC4B-09580B54580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D76B855D-E9CC-4FF8-AD85-6CDC7B89A0DE}" type="slidenum">
              <a:rPr lang="en-US" smtClean="0">
                <a:latin typeface="Calibri" panose="020F0502020204030204"/>
              </a:rPr>
              <a:pPr>
                <a:defRPr/>
              </a:pPr>
              <a:t>7</a:t>
            </a:fld>
            <a:endParaRPr lang="en-US" dirty="0">
              <a:latin typeface="Calibri" panose="020F0502020204030204"/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FE1CEAEF-A1EC-4CA7-BEC1-407418518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9366740" flipV="1">
            <a:off x="2607299" y="8363"/>
            <a:ext cx="6816262" cy="6816262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FD37EC2-A256-4365-B98A-9FC89FE7E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53400" y="4609861"/>
            <a:ext cx="873032" cy="8493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D193620D-AC24-43A7-AF50-885C6896DE91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lang="en-US" sz="1200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10/21/2020</a:t>
            </a:r>
          </a:p>
        </p:txBody>
      </p:sp>
    </p:spTree>
    <p:extLst>
      <p:ext uri="{BB962C8B-B14F-4D97-AF65-F5344CB8AC3E}">
        <p14:creationId xmlns:p14="http://schemas.microsoft.com/office/powerpoint/2010/main" val="1026132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boy looking at map on the wall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72" b="72"/>
          <a:stretch/>
        </p:blipFill>
        <p:spPr/>
      </p:pic>
      <p:pic>
        <p:nvPicPr>
          <p:cNvPr id="13" name="Picture Placeholder 12" descr="boy playing with space ship toys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5" y="365124"/>
            <a:ext cx="8680005" cy="1325880"/>
          </a:xfrm>
        </p:spPr>
        <p:txBody>
          <a:bodyPr>
            <a:normAutofit/>
          </a:bodyPr>
          <a:lstStyle/>
          <a:p>
            <a:r>
              <a:rPr lang="en-US" dirty="0"/>
              <a:t>Education and Poverty Cycle</a:t>
            </a:r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1F69E01D-0D2A-43E2-A1C4-DE0A7E8D8C6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2006225"/>
              </p:ext>
            </p:extLst>
          </p:nvPr>
        </p:nvGraphicFramePr>
        <p:xfrm>
          <a:off x="539750" y="1825625"/>
          <a:ext cx="5805488" cy="43529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ooter Placeholder 17">
            <a:extLst>
              <a:ext uri="{FF2B5EF4-FFF2-40B4-BE49-F238E27FC236}">
                <a16:creationId xmlns:a16="http://schemas.microsoft.com/office/drawing/2014/main" id="{C4A43CAC-DA59-4808-972A-C0BDFA30F95B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 cap="none" spc="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dirty="0">
                <a:latin typeface="Calibri" panose="020F0502020204030204"/>
              </a:rPr>
              <a:t>Topic 2. Why is this Important to me?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0406B194-98A7-4002-B3A1-55E42046CC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/21/2020</a:t>
            </a:r>
          </a:p>
        </p:txBody>
      </p:sp>
    </p:spTree>
    <p:extLst>
      <p:ext uri="{BB962C8B-B14F-4D97-AF65-F5344CB8AC3E}">
        <p14:creationId xmlns:p14="http://schemas.microsoft.com/office/powerpoint/2010/main" val="968087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FEC2F-7B6B-4DD9-A43D-B75D2195D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50" y="136525"/>
            <a:ext cx="8282730" cy="18851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Education’s Positive Impact</a:t>
            </a:r>
          </a:p>
        </p:txBody>
      </p:sp>
      <p:pic>
        <p:nvPicPr>
          <p:cNvPr id="9" name="Content Placeholder 8" descr="Chart, scatter chart, bubble chart&#10;&#10;Description automatically generated">
            <a:extLst>
              <a:ext uri="{FF2B5EF4-FFF2-40B4-BE49-F238E27FC236}">
                <a16:creationId xmlns:a16="http://schemas.microsoft.com/office/drawing/2014/main" id="{B8AC7C2E-48AF-42DF-8809-B2D387A069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3090" y="1733167"/>
            <a:ext cx="6247129" cy="2717501"/>
          </a:xfrm>
          <a:custGeom>
            <a:avLst/>
            <a:gdLst/>
            <a:ahLst/>
            <a:cxnLst/>
            <a:rect l="l" t="t" r="r" b="b"/>
            <a:pathLst>
              <a:path w="10823796" h="3287267">
                <a:moveTo>
                  <a:pt x="98881" y="0"/>
                </a:moveTo>
                <a:lnTo>
                  <a:pt x="10724915" y="0"/>
                </a:lnTo>
                <a:cubicBezTo>
                  <a:pt x="10779525" y="0"/>
                  <a:pt x="10823796" y="44271"/>
                  <a:pt x="10823796" y="98881"/>
                </a:cubicBezTo>
                <a:lnTo>
                  <a:pt x="10823796" y="3188386"/>
                </a:lnTo>
                <a:cubicBezTo>
                  <a:pt x="10823796" y="3242996"/>
                  <a:pt x="10779525" y="3287267"/>
                  <a:pt x="10724915" y="3287267"/>
                </a:cubicBezTo>
                <a:lnTo>
                  <a:pt x="98881" y="3287267"/>
                </a:lnTo>
                <a:cubicBezTo>
                  <a:pt x="44271" y="3287267"/>
                  <a:pt x="0" y="3242996"/>
                  <a:pt x="0" y="3188386"/>
                </a:cubicBezTo>
                <a:lnTo>
                  <a:pt x="0" y="98881"/>
                </a:lnTo>
                <a:cubicBezTo>
                  <a:pt x="0" y="44271"/>
                  <a:pt x="44271" y="0"/>
                  <a:pt x="98881" y="0"/>
                </a:cubicBezTo>
                <a:close/>
              </a:path>
            </a:pathLst>
          </a:cu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7C7824-F0FE-464F-9D59-6CB4CD40B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graph to the right illustrates education’s positive 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When citizens in a country are more educated the overall wealth of the country goes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This means that investing in education in developing nations, more families can be lifted out of poverty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1241E6-40B8-4D3B-8359-6B1F93FBB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17">
            <a:extLst>
              <a:ext uri="{FF2B5EF4-FFF2-40B4-BE49-F238E27FC236}">
                <a16:creationId xmlns:a16="http://schemas.microsoft.com/office/drawing/2014/main" id="{99ECAF18-2789-4DC8-9DA2-F6D85DC85EED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 cap="none" spc="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dirty="0">
                <a:latin typeface="Calibri" panose="020F0502020204030204"/>
              </a:rPr>
              <a:t>Topic 2. Why is this Important to me?</a:t>
            </a:r>
          </a:p>
        </p:txBody>
      </p:sp>
      <p:pic>
        <p:nvPicPr>
          <p:cNvPr id="1026" name="Picture 2" descr="nelson mandela approves - Nelson Mandela Approves | Meme Generator">
            <a:extLst>
              <a:ext uri="{FF2B5EF4-FFF2-40B4-BE49-F238E27FC236}">
                <a16:creationId xmlns:a16="http://schemas.microsoft.com/office/drawing/2014/main" id="{F27BFD2F-256C-47D0-AB63-082B33C19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5016" y="5041793"/>
            <a:ext cx="2136456" cy="1200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E4E40649-4C21-4A86-9275-8AEBF5521F19}"/>
              </a:ext>
            </a:extLst>
          </p:cNvPr>
          <p:cNvSpPr/>
          <p:nvPr/>
        </p:nvSpPr>
        <p:spPr>
          <a:xfrm>
            <a:off x="3701472" y="4186107"/>
            <a:ext cx="2394528" cy="1568741"/>
          </a:xfrm>
          <a:prstGeom prst="wedgeEllipseCallout">
            <a:avLst>
              <a:gd name="adj1" fmla="val -59755"/>
              <a:gd name="adj2" fmla="val 342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“Education is the most powerful weapon which you can use to change the world.” </a:t>
            </a:r>
          </a:p>
          <a:p>
            <a:pPr algn="ctr"/>
            <a:endParaRPr lang="en-CA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13F8D6CE-A9A7-45B3-908D-BC495DD28C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t>10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/21/2020</a:t>
            </a:r>
          </a:p>
        </p:txBody>
      </p:sp>
    </p:spTree>
    <p:extLst>
      <p:ext uri="{BB962C8B-B14F-4D97-AF65-F5344CB8AC3E}">
        <p14:creationId xmlns:p14="http://schemas.microsoft.com/office/powerpoint/2010/main" val="584633014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896</Words>
  <Application>Microsoft Office PowerPoint</Application>
  <PresentationFormat>Widescreen</PresentationFormat>
  <Paragraphs>136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Avenir Next LT Pro</vt:lpstr>
      <vt:lpstr>Calibri</vt:lpstr>
      <vt:lpstr>Helvetica</vt:lpstr>
      <vt:lpstr>Lato</vt:lpstr>
      <vt:lpstr>Tw Cen MT</vt:lpstr>
      <vt:lpstr>ShapesVTI</vt:lpstr>
      <vt:lpstr>Internship Challenge</vt:lpstr>
      <vt:lpstr>Topics</vt:lpstr>
      <vt:lpstr>Topic 1</vt:lpstr>
      <vt:lpstr>Lack of Education in Developing Nations</vt:lpstr>
      <vt:lpstr>To Paint the Picture Graphically</vt:lpstr>
      <vt:lpstr>Topic 2</vt:lpstr>
      <vt:lpstr>“Education is not a way out of poverty, it is a way of fighting it”</vt:lpstr>
      <vt:lpstr>Education and Poverty Cycle</vt:lpstr>
      <vt:lpstr>Education’s Positive Impact</vt:lpstr>
      <vt:lpstr>Topic 3</vt:lpstr>
      <vt:lpstr>Barriers in Providing Education</vt:lpstr>
      <vt:lpstr>My Solution: If Packages can Fly, Education can Soar</vt:lpstr>
      <vt:lpstr>Use of Drones in Providing Children Education</vt:lpstr>
      <vt:lpstr>How does it Overcome the Barriers?</vt:lpstr>
      <vt:lpstr>Overall Timeline</vt:lpstr>
      <vt:lpstr>Summary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Education in Developing Countries</dc:title>
  <dc:creator>kevin quach</dc:creator>
  <cp:lastModifiedBy>kevin quach</cp:lastModifiedBy>
  <cp:revision>8</cp:revision>
  <dcterms:created xsi:type="dcterms:W3CDTF">2020-10-22T04:13:17Z</dcterms:created>
  <dcterms:modified xsi:type="dcterms:W3CDTF">2020-10-22T05:12:25Z</dcterms:modified>
</cp:coreProperties>
</file>

<file path=docProps/thumbnail.jpeg>
</file>